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comment1.xml" ContentType="application/vnd.openxmlformats-officedocument.presentationml.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2.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omments/comment3.xml" ContentType="application/vnd.openxmlformats-officedocument.presentationml.comment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4"/>
  </p:sldMasterIdLst>
  <p:notesMasterIdLst>
    <p:notesMasterId r:id="rId30"/>
  </p:notesMasterIdLst>
  <p:sldIdLst>
    <p:sldId id="256" r:id="rId5"/>
    <p:sldId id="258" r:id="rId6"/>
    <p:sldId id="259" r:id="rId7"/>
    <p:sldId id="261" r:id="rId8"/>
    <p:sldId id="262" r:id="rId9"/>
    <p:sldId id="265" r:id="rId10"/>
    <p:sldId id="267" r:id="rId11"/>
    <p:sldId id="268" r:id="rId12"/>
    <p:sldId id="270" r:id="rId13"/>
    <p:sldId id="312" r:id="rId14"/>
    <p:sldId id="269" r:id="rId15"/>
    <p:sldId id="263" r:id="rId16"/>
    <p:sldId id="313" r:id="rId17"/>
    <p:sldId id="314" r:id="rId18"/>
    <p:sldId id="277" r:id="rId19"/>
    <p:sldId id="288" r:id="rId20"/>
    <p:sldId id="316" r:id="rId21"/>
    <p:sldId id="271" r:id="rId22"/>
    <p:sldId id="283" r:id="rId23"/>
    <p:sldId id="275" r:id="rId24"/>
    <p:sldId id="285" r:id="rId25"/>
    <p:sldId id="315" r:id="rId26"/>
    <p:sldId id="317" r:id="rId27"/>
    <p:sldId id="292" r:id="rId28"/>
    <p:sldId id="287" r:id="rId29"/>
  </p:sldIdLst>
  <p:sldSz cx="9144000" cy="5143500" type="screen16x9"/>
  <p:notesSz cx="6858000" cy="9144000"/>
  <p:embeddedFontLst>
    <p:embeddedFont>
      <p:font typeface="Calibri" panose="020F0502020204030204" pitchFamily="34" charset="0"/>
      <p:regular r:id="rId31"/>
      <p:bold r:id="rId32"/>
      <p:italic r:id="rId33"/>
      <p:boldItalic r:id="rId34"/>
    </p:embeddedFont>
    <p:embeddedFont>
      <p:font typeface="Fira Sans" panose="020B0503050000020004" pitchFamily="34" charset="0"/>
      <p:regular r:id="rId35"/>
      <p:bold r:id="rId36"/>
      <p:italic r:id="rId37"/>
      <p:boldItalic r:id="rId38"/>
    </p:embeddedFont>
    <p:embeddedFont>
      <p:font typeface="Fira Sans SemiBold" panose="020B0603050000020004" pitchFamily="34" charset="0"/>
      <p:regular r:id="rId39"/>
      <p:bold r:id="rId40"/>
      <p:italic r:id="rId41"/>
      <p:boldItalic r:id="rId42"/>
    </p:embeddedFont>
    <p:embeddedFont>
      <p:font typeface="Lexend Tera" panose="020B0604020202020204" charset="0"/>
      <p:regular r:id="rId43"/>
    </p:embeddedFont>
    <p:embeddedFont>
      <p:font typeface="Segoe UI" panose="020B0502040204020203" pitchFamily="3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USEPPE GARREFFA" initials="GG" lastIdx="7" clrIdx="0">
    <p:extLst>
      <p:ext uri="{19B8F6BF-5375-455C-9EA6-DF929625EA0E}">
        <p15:presenceInfo xmlns:p15="http://schemas.microsoft.com/office/powerpoint/2012/main" userId="S::g.garreffa@studenti.unisa.it::e773f526-0109-40d0-a01f-65d1785def6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3D1B"/>
    <a:srgbClr val="0F7437"/>
    <a:srgbClr val="66724B"/>
    <a:srgbClr val="84A2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73FF9C-42A7-45E0-A0E0-6C4CA62EA165}" v="2" dt="2022-03-08T15:31:01.672"/>
    <p1510:client id="{5C99FE87-3AD7-4525-A6F5-6317C2B22759}" vWet="4" dt="2021-06-03T12:51:32.971"/>
    <p1510:client id="{78FB5FEB-6D56-49F9-BC3E-0971523E0CFE}" v="2" dt="2021-06-02T16:20:00.715"/>
    <p1510:client id="{85A30D5E-3A15-4E71-AC2E-699C49D77878}" v="1092" dt="2021-06-03T13:19:46.724"/>
    <p1510:client id="{93978FD0-B4CA-43BD-A92E-7BEA6DDAA69B}" v="2" dt="2021-06-02T16:22:13.668"/>
    <p1510:client id="{9A0659C1-F195-A34B-A77E-AC3A95934EB8}" v="1351" dt="2021-06-03T13:05:59.393"/>
    <p1510:client id="{B3781BCA-149B-4899-AC9F-DFE380B39ECA}" v="2" dt="2021-06-29T09:57:19.890"/>
    <p1510:client id="{CB0DA9D9-A08B-409C-894A-271D55CD9C25}" v="15" dt="2021-06-02T16:07:17.277"/>
  </p1510:revLst>
</p1510:revInfo>
</file>

<file path=ppt/tableStyles.xml><?xml version="1.0" encoding="utf-8"?>
<a:tblStyleLst xmlns:a="http://schemas.openxmlformats.org/drawingml/2006/main" def="{BBF0BC31-EEF7-4BE4-B42B-85CD94C68EBC}">
  <a:tblStyle styleId="{BBF0BC31-EEF7-4BE4-B42B-85CD94C68EB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9.fntdata"/><Relationship Id="rId21" Type="http://schemas.openxmlformats.org/officeDocument/2006/relationships/slide" Target="slides/slide17.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6.xml"/><Relationship Id="rId41" Type="http://schemas.openxmlformats.org/officeDocument/2006/relationships/font" Target="fonts/font11.fntdata"/><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ACOMO LENTINI" userId="S::g.lentini2@studenti.unisa.it::37f4d580-db01-44e3-af83-9c3033afd9d9" providerId="AD" clId="Web-{0AF9C69D-EAB1-474F-BFE1-B5D1DFD7C71B}"/>
    <pc:docChg chg="modSld">
      <pc:chgData name="GIACOMO LENTINI" userId="S::g.lentini2@studenti.unisa.it::37f4d580-db01-44e3-af83-9c3033afd9d9" providerId="AD" clId="Web-{0AF9C69D-EAB1-474F-BFE1-B5D1DFD7C71B}" dt="2021-05-28T15:30:12.492" v="18"/>
      <pc:docMkLst>
        <pc:docMk/>
      </pc:docMkLst>
      <pc:sldChg chg="modSp">
        <pc:chgData name="GIACOMO LENTINI" userId="S::g.lentini2@studenti.unisa.it::37f4d580-db01-44e3-af83-9c3033afd9d9" providerId="AD" clId="Web-{0AF9C69D-EAB1-474F-BFE1-B5D1DFD7C71B}" dt="2021-05-28T15:28:37.380" v="0" actId="1076"/>
        <pc:sldMkLst>
          <pc:docMk/>
          <pc:sldMk cId="0" sldId="256"/>
        </pc:sldMkLst>
        <pc:spChg chg="mod">
          <ac:chgData name="GIACOMO LENTINI" userId="S::g.lentini2@studenti.unisa.it::37f4d580-db01-44e3-af83-9c3033afd9d9" providerId="AD" clId="Web-{0AF9C69D-EAB1-474F-BFE1-B5D1DFD7C71B}" dt="2021-05-28T15:28:37.380" v="0" actId="1076"/>
          <ac:spMkLst>
            <pc:docMk/>
            <pc:sldMk cId="0" sldId="256"/>
            <ac:spMk id="238" creationId="{00000000-0000-0000-0000-000000000000}"/>
          </ac:spMkLst>
        </pc:spChg>
      </pc:sldChg>
      <pc:sldChg chg="modSp">
        <pc:chgData name="GIACOMO LENTINI" userId="S::g.lentini2@studenti.unisa.it::37f4d580-db01-44e3-af83-9c3033afd9d9" providerId="AD" clId="Web-{0AF9C69D-EAB1-474F-BFE1-B5D1DFD7C71B}" dt="2021-05-28T15:30:09.445" v="2" actId="20577"/>
        <pc:sldMkLst>
          <pc:docMk/>
          <pc:sldMk cId="0" sldId="257"/>
        </pc:sldMkLst>
        <pc:spChg chg="mod">
          <ac:chgData name="GIACOMO LENTINI" userId="S::g.lentini2@studenti.unisa.it::37f4d580-db01-44e3-af83-9c3033afd9d9" providerId="AD" clId="Web-{0AF9C69D-EAB1-474F-BFE1-B5D1DFD7C71B}" dt="2021-05-28T15:30:09.445" v="2" actId="20577"/>
          <ac:spMkLst>
            <pc:docMk/>
            <pc:sldMk cId="0" sldId="257"/>
            <ac:spMk id="246" creationId="{00000000-0000-0000-0000-000000000000}"/>
          </ac:spMkLst>
        </pc:spChg>
      </pc:sldChg>
      <pc:sldChg chg="modSp">
        <pc:chgData name="GIACOMO LENTINI" userId="S::g.lentini2@studenti.unisa.it::37f4d580-db01-44e3-af83-9c3033afd9d9" providerId="AD" clId="Web-{0AF9C69D-EAB1-474F-BFE1-B5D1DFD7C71B}" dt="2021-05-28T15:30:12.492" v="18"/>
        <pc:sldMkLst>
          <pc:docMk/>
          <pc:sldMk cId="0" sldId="258"/>
        </pc:sldMkLst>
        <pc:spChg chg="mod">
          <ac:chgData name="GIACOMO LENTINI" userId="S::g.lentini2@studenti.unisa.it::37f4d580-db01-44e3-af83-9c3033afd9d9" providerId="AD" clId="Web-{0AF9C69D-EAB1-474F-BFE1-B5D1DFD7C71B}" dt="2021-05-28T15:30:11.663" v="6" actId="20577"/>
          <ac:spMkLst>
            <pc:docMk/>
            <pc:sldMk cId="0" sldId="258"/>
            <ac:spMk id="257" creationId="{00000000-0000-0000-0000-000000000000}"/>
          </ac:spMkLst>
        </pc:spChg>
        <pc:spChg chg="mod">
          <ac:chgData name="GIACOMO LENTINI" userId="S::g.lentini2@studenti.unisa.it::37f4d580-db01-44e3-af83-9c3033afd9d9" providerId="AD" clId="Web-{0AF9C69D-EAB1-474F-BFE1-B5D1DFD7C71B}" dt="2021-05-28T15:30:12.492" v="18"/>
          <ac:spMkLst>
            <pc:docMk/>
            <pc:sldMk cId="0" sldId="258"/>
            <ac:spMk id="258" creationId="{00000000-0000-0000-0000-000000000000}"/>
          </ac:spMkLst>
        </pc:spChg>
        <pc:spChg chg="mod">
          <ac:chgData name="GIACOMO LENTINI" userId="S::g.lentini2@studenti.unisa.it::37f4d580-db01-44e3-af83-9c3033afd9d9" providerId="AD" clId="Web-{0AF9C69D-EAB1-474F-BFE1-B5D1DFD7C71B}" dt="2021-05-28T15:30:12.148" v="13" actId="20577"/>
          <ac:spMkLst>
            <pc:docMk/>
            <pc:sldMk cId="0" sldId="258"/>
            <ac:spMk id="261" creationId="{00000000-0000-0000-0000-000000000000}"/>
          </ac:spMkLst>
        </pc:spChg>
        <pc:spChg chg="mod">
          <ac:chgData name="GIACOMO LENTINI" userId="S::g.lentini2@studenti.unisa.it::37f4d580-db01-44e3-af83-9c3033afd9d9" providerId="AD" clId="Web-{0AF9C69D-EAB1-474F-BFE1-B5D1DFD7C71B}" dt="2021-05-28T15:30:12.413" v="17" actId="20577"/>
          <ac:spMkLst>
            <pc:docMk/>
            <pc:sldMk cId="0" sldId="258"/>
            <ac:spMk id="263" creationId="{00000000-0000-0000-0000-000000000000}"/>
          </ac:spMkLst>
        </pc:spChg>
        <pc:spChg chg="mod">
          <ac:chgData name="GIACOMO LENTINI" userId="S::g.lentini2@studenti.unisa.it::37f4d580-db01-44e3-af83-9c3033afd9d9" providerId="AD" clId="Web-{0AF9C69D-EAB1-474F-BFE1-B5D1DFD7C71B}" dt="2021-05-28T15:30:12.038" v="11" actId="20577"/>
          <ac:spMkLst>
            <pc:docMk/>
            <pc:sldMk cId="0" sldId="258"/>
            <ac:spMk id="264" creationId="{00000000-0000-0000-0000-000000000000}"/>
          </ac:spMkLst>
        </pc:spChg>
        <pc:spChg chg="mod">
          <ac:chgData name="GIACOMO LENTINI" userId="S::g.lentini2@studenti.unisa.it::37f4d580-db01-44e3-af83-9c3033afd9d9" providerId="AD" clId="Web-{0AF9C69D-EAB1-474F-BFE1-B5D1DFD7C71B}" dt="2021-05-28T15:30:12.304" v="15" actId="20577"/>
          <ac:spMkLst>
            <pc:docMk/>
            <pc:sldMk cId="0" sldId="258"/>
            <ac:spMk id="267" creationId="{00000000-0000-0000-0000-000000000000}"/>
          </ac:spMkLst>
        </pc:spChg>
      </pc:sldChg>
    </pc:docChg>
  </pc:docChgLst>
  <pc:docChgLst>
    <pc:chgData name="GIACOMO LENTINI" userId="S::g.lentini2@studenti.unisa.it::37f4d580-db01-44e3-af83-9c3033afd9d9" providerId="AD" clId="Web-{4973FF9C-42A7-45E0-A0E0-6C4CA62EA165}"/>
    <pc:docChg chg="modSld">
      <pc:chgData name="GIACOMO LENTINI" userId="S::g.lentini2@studenti.unisa.it::37f4d580-db01-44e3-af83-9c3033afd9d9" providerId="AD" clId="Web-{4973FF9C-42A7-45E0-A0E0-6C4CA62EA165}" dt="2022-03-08T15:31:01.672" v="1"/>
      <pc:docMkLst>
        <pc:docMk/>
      </pc:docMkLst>
      <pc:sldChg chg="addSp">
        <pc:chgData name="GIACOMO LENTINI" userId="S::g.lentini2@studenti.unisa.it::37f4d580-db01-44e3-af83-9c3033afd9d9" providerId="AD" clId="Web-{4973FF9C-42A7-45E0-A0E0-6C4CA62EA165}" dt="2022-03-08T15:31:01.672" v="1"/>
        <pc:sldMkLst>
          <pc:docMk/>
          <pc:sldMk cId="0" sldId="275"/>
        </pc:sldMkLst>
        <pc:spChg chg="add">
          <ac:chgData name="GIACOMO LENTINI" userId="S::g.lentini2@studenti.unisa.it::37f4d580-db01-44e3-af83-9c3033afd9d9" providerId="AD" clId="Web-{4973FF9C-42A7-45E0-A0E0-6C4CA62EA165}" dt="2022-03-08T15:30:51.328" v="0"/>
          <ac:spMkLst>
            <pc:docMk/>
            <pc:sldMk cId="0" sldId="275"/>
            <ac:spMk id="4" creationId="{8B45338F-07DF-4E36-A933-C62A7D81757E}"/>
          </ac:spMkLst>
        </pc:spChg>
        <pc:spChg chg="add">
          <ac:chgData name="GIACOMO LENTINI" userId="S::g.lentini2@studenti.unisa.it::37f4d580-db01-44e3-af83-9c3033afd9d9" providerId="AD" clId="Web-{4973FF9C-42A7-45E0-A0E0-6C4CA62EA165}" dt="2022-03-08T15:31:01.672" v="1"/>
          <ac:spMkLst>
            <pc:docMk/>
            <pc:sldMk cId="0" sldId="275"/>
            <ac:spMk id="5" creationId="{4D55930E-3422-4002-9225-3DFC57F59D16}"/>
          </ac:spMkLst>
        </pc:spChg>
      </pc:sldChg>
    </pc:docChg>
  </pc:docChgLst>
  <pc:docChgLst>
    <pc:chgData name="GIACOMO LENTINI" userId="S::g.lentini2@studenti.unisa.it::37f4d580-db01-44e3-af83-9c3033afd9d9" providerId="AD" clId="Web-{CB0DA9D9-A08B-409C-894A-271D55CD9C25}"/>
    <pc:docChg chg="modSld">
      <pc:chgData name="GIACOMO LENTINI" userId="S::g.lentini2@studenti.unisa.it::37f4d580-db01-44e3-af83-9c3033afd9d9" providerId="AD" clId="Web-{CB0DA9D9-A08B-409C-894A-271D55CD9C25}" dt="2021-06-02T16:07:17.277" v="14"/>
      <pc:docMkLst>
        <pc:docMk/>
      </pc:docMkLst>
      <pc:sldChg chg="addSp delSp modSp">
        <pc:chgData name="GIACOMO LENTINI" userId="S::g.lentini2@studenti.unisa.it::37f4d580-db01-44e3-af83-9c3033afd9d9" providerId="AD" clId="Web-{CB0DA9D9-A08B-409C-894A-271D55CD9C25}" dt="2021-06-02T16:07:17.277" v="14"/>
        <pc:sldMkLst>
          <pc:docMk/>
          <pc:sldMk cId="1714741986" sldId="312"/>
        </pc:sldMkLst>
        <pc:spChg chg="add del mod">
          <ac:chgData name="GIACOMO LENTINI" userId="S::g.lentini2@studenti.unisa.it::37f4d580-db01-44e3-af83-9c3033afd9d9" providerId="AD" clId="Web-{CB0DA9D9-A08B-409C-894A-271D55CD9C25}" dt="2021-06-02T15:59:27.548" v="4"/>
          <ac:spMkLst>
            <pc:docMk/>
            <pc:sldMk cId="1714741986" sldId="312"/>
            <ac:spMk id="2" creationId="{84E6D53F-F85A-4541-BA07-8626EF50E035}"/>
          </ac:spMkLst>
        </pc:spChg>
        <pc:spChg chg="add del mod">
          <ac:chgData name="GIACOMO LENTINI" userId="S::g.lentini2@studenti.unisa.it::37f4d580-db01-44e3-af83-9c3033afd9d9" providerId="AD" clId="Web-{CB0DA9D9-A08B-409C-894A-271D55CD9C25}" dt="2021-06-02T16:07:17.105" v="13"/>
          <ac:spMkLst>
            <pc:docMk/>
            <pc:sldMk cId="1714741986" sldId="312"/>
            <ac:spMk id="2" creationId="{BA64C2F5-E6C7-49E8-9647-A09018CEAEB8}"/>
          </ac:spMkLst>
        </pc:spChg>
        <pc:picChg chg="mod">
          <ac:chgData name="GIACOMO LENTINI" userId="S::g.lentini2@studenti.unisa.it::37f4d580-db01-44e3-af83-9c3033afd9d9" providerId="AD" clId="Web-{CB0DA9D9-A08B-409C-894A-271D55CD9C25}" dt="2021-06-02T16:02:26.989" v="5"/>
          <ac:picMkLst>
            <pc:docMk/>
            <pc:sldMk cId="1714741986" sldId="312"/>
            <ac:picMk id="43" creationId="{F12AE9BC-FF47-484E-BB0E-0F3BEA8FDE39}"/>
          </ac:picMkLst>
        </pc:picChg>
        <pc:picChg chg="mod">
          <ac:chgData name="GIACOMO LENTINI" userId="S::g.lentini2@studenti.unisa.it::37f4d580-db01-44e3-af83-9c3033afd9d9" providerId="AD" clId="Web-{CB0DA9D9-A08B-409C-894A-271D55CD9C25}" dt="2021-06-02T16:07:17.058" v="12" actId="14100"/>
          <ac:picMkLst>
            <pc:docMk/>
            <pc:sldMk cId="1714741986" sldId="312"/>
            <ac:picMk id="44" creationId="{9EE5FA65-D6B3-4F78-AB16-6EEFBD3C6D9E}"/>
          </ac:picMkLst>
        </pc:picChg>
        <pc:picChg chg="mod">
          <ac:chgData name="GIACOMO LENTINI" userId="S::g.lentini2@studenti.unisa.it::37f4d580-db01-44e3-af83-9c3033afd9d9" providerId="AD" clId="Web-{CB0DA9D9-A08B-409C-894A-271D55CD9C25}" dt="2021-06-02T16:07:17.277" v="14"/>
          <ac:picMkLst>
            <pc:docMk/>
            <pc:sldMk cId="1714741986" sldId="312"/>
            <ac:picMk id="45" creationId="{833078E4-9E72-48AB-B185-FD1F3F311CC3}"/>
          </ac:picMkLst>
        </pc:picChg>
        <pc:picChg chg="mod">
          <ac:chgData name="GIACOMO LENTINI" userId="S::g.lentini2@studenti.unisa.it::37f4d580-db01-44e3-af83-9c3033afd9d9" providerId="AD" clId="Web-{CB0DA9D9-A08B-409C-894A-271D55CD9C25}" dt="2021-06-02T15:57:41.874" v="1"/>
          <ac:picMkLst>
            <pc:docMk/>
            <pc:sldMk cId="1714741986" sldId="312"/>
            <ac:picMk id="337" creationId="{00000000-0000-0000-0000-000000000000}"/>
          </ac:picMkLst>
        </pc:picChg>
      </pc:sldChg>
    </pc:docChg>
  </pc:docChgLst>
  <pc:docChgLst>
    <pc:chgData name="GIACOMO LENTINI" userId="S::g.lentini2@studenti.unisa.it::37f4d580-db01-44e3-af83-9c3033afd9d9" providerId="AD" clId="Web-{78FB5FEB-6D56-49F9-BC3E-0971523E0CFE}"/>
    <pc:docChg chg="modSld">
      <pc:chgData name="GIACOMO LENTINI" userId="S::g.lentini2@studenti.unisa.it::37f4d580-db01-44e3-af83-9c3033afd9d9" providerId="AD" clId="Web-{78FB5FEB-6D56-49F9-BC3E-0971523E0CFE}" dt="2021-06-02T16:20:00.715" v="1" actId="1076"/>
      <pc:docMkLst>
        <pc:docMk/>
      </pc:docMkLst>
      <pc:sldChg chg="delSp modSp">
        <pc:chgData name="GIACOMO LENTINI" userId="S::g.lentini2@studenti.unisa.it::37f4d580-db01-44e3-af83-9c3033afd9d9" providerId="AD" clId="Web-{78FB5FEB-6D56-49F9-BC3E-0971523E0CFE}" dt="2021-06-02T16:20:00.715" v="1" actId="1076"/>
        <pc:sldMkLst>
          <pc:docMk/>
          <pc:sldMk cId="0" sldId="288"/>
        </pc:sldMkLst>
        <pc:spChg chg="del">
          <ac:chgData name="GIACOMO LENTINI" userId="S::g.lentini2@studenti.unisa.it::37f4d580-db01-44e3-af83-9c3033afd9d9" providerId="AD" clId="Web-{78FB5FEB-6D56-49F9-BC3E-0971523E0CFE}" dt="2021-06-02T16:20:00.668" v="0"/>
          <ac:spMkLst>
            <pc:docMk/>
            <pc:sldMk cId="0" sldId="288"/>
            <ac:spMk id="4" creationId="{EF978662-4BC0-4105-B36A-40DD94E01FD7}"/>
          </ac:spMkLst>
        </pc:spChg>
        <pc:spChg chg="mod">
          <ac:chgData name="GIACOMO LENTINI" userId="S::g.lentini2@studenti.unisa.it::37f4d580-db01-44e3-af83-9c3033afd9d9" providerId="AD" clId="Web-{78FB5FEB-6D56-49F9-BC3E-0971523E0CFE}" dt="2021-06-02T16:20:00.715" v="1" actId="1076"/>
          <ac:spMkLst>
            <pc:docMk/>
            <pc:sldMk cId="0" sldId="288"/>
            <ac:spMk id="926" creationId="{00000000-0000-0000-0000-000000000000}"/>
          </ac:spMkLst>
        </pc:spChg>
      </pc:sldChg>
    </pc:docChg>
  </pc:docChgLst>
  <pc:docChgLst>
    <pc:chgData name="GIACOMO LENTINI" userId="S::g.lentini2@studenti.unisa.it::37f4d580-db01-44e3-af83-9c3033afd9d9" providerId="AD" clId="Web-{1321A1B1-3AFC-48FF-BDF4-4125B7C1D69B}"/>
    <pc:docChg chg="modSld">
      <pc:chgData name="GIACOMO LENTINI" userId="S::g.lentini2@studenti.unisa.it::37f4d580-db01-44e3-af83-9c3033afd9d9" providerId="AD" clId="Web-{1321A1B1-3AFC-48FF-BDF4-4125B7C1D69B}" dt="2021-05-28T14:55:31.960" v="160" actId="20577"/>
      <pc:docMkLst>
        <pc:docMk/>
      </pc:docMkLst>
      <pc:sldChg chg="modSp">
        <pc:chgData name="GIACOMO LENTINI" userId="S::g.lentini2@studenti.unisa.it::37f4d580-db01-44e3-af83-9c3033afd9d9" providerId="AD" clId="Web-{1321A1B1-3AFC-48FF-BDF4-4125B7C1D69B}" dt="2021-05-28T14:43:07.761" v="4" actId="20577"/>
        <pc:sldMkLst>
          <pc:docMk/>
          <pc:sldMk cId="0" sldId="257"/>
        </pc:sldMkLst>
        <pc:spChg chg="mod">
          <ac:chgData name="GIACOMO LENTINI" userId="S::g.lentini2@studenti.unisa.it::37f4d580-db01-44e3-af83-9c3033afd9d9" providerId="AD" clId="Web-{1321A1B1-3AFC-48FF-BDF4-4125B7C1D69B}" dt="2021-05-28T14:43:07.761" v="4" actId="20577"/>
          <ac:spMkLst>
            <pc:docMk/>
            <pc:sldMk cId="0" sldId="257"/>
            <ac:spMk id="246" creationId="{00000000-0000-0000-0000-000000000000}"/>
          </ac:spMkLst>
        </pc:spChg>
      </pc:sldChg>
      <pc:sldChg chg="modSp">
        <pc:chgData name="GIACOMO LENTINI" userId="S::g.lentini2@studenti.unisa.it::37f4d580-db01-44e3-af83-9c3033afd9d9" providerId="AD" clId="Web-{1321A1B1-3AFC-48FF-BDF4-4125B7C1D69B}" dt="2021-05-28T14:55:31.960" v="160" actId="20577"/>
        <pc:sldMkLst>
          <pc:docMk/>
          <pc:sldMk cId="0" sldId="258"/>
        </pc:sldMkLst>
        <pc:spChg chg="mod">
          <ac:chgData name="GIACOMO LENTINI" userId="S::g.lentini2@studenti.unisa.it::37f4d580-db01-44e3-af83-9c3033afd9d9" providerId="AD" clId="Web-{1321A1B1-3AFC-48FF-BDF4-4125B7C1D69B}" dt="2021-05-28T14:43:18.496" v="22" actId="20577"/>
          <ac:spMkLst>
            <pc:docMk/>
            <pc:sldMk cId="0" sldId="258"/>
            <ac:spMk id="256" creationId="{00000000-0000-0000-0000-000000000000}"/>
          </ac:spMkLst>
        </pc:spChg>
        <pc:spChg chg="mod">
          <ac:chgData name="GIACOMO LENTINI" userId="S::g.lentini2@studenti.unisa.it::37f4d580-db01-44e3-af83-9c3033afd9d9" providerId="AD" clId="Web-{1321A1B1-3AFC-48FF-BDF4-4125B7C1D69B}" dt="2021-05-28T14:55:31.960" v="160" actId="20577"/>
          <ac:spMkLst>
            <pc:docMk/>
            <pc:sldMk cId="0" sldId="258"/>
            <ac:spMk id="257" creationId="{00000000-0000-0000-0000-000000000000}"/>
          </ac:spMkLst>
        </pc:spChg>
        <pc:spChg chg="mod">
          <ac:chgData name="GIACOMO LENTINI" userId="S::g.lentini2@studenti.unisa.it::37f4d580-db01-44e3-af83-9c3033afd9d9" providerId="AD" clId="Web-{1321A1B1-3AFC-48FF-BDF4-4125B7C1D69B}" dt="2021-05-28T14:53:29.813" v="138" actId="1076"/>
          <ac:spMkLst>
            <pc:docMk/>
            <pc:sldMk cId="0" sldId="258"/>
            <ac:spMk id="258" creationId="{00000000-0000-0000-0000-000000000000}"/>
          </ac:spMkLst>
        </pc:spChg>
        <pc:spChg chg="mod">
          <ac:chgData name="GIACOMO LENTINI" userId="S::g.lentini2@studenti.unisa.it::37f4d580-db01-44e3-af83-9c3033afd9d9" providerId="AD" clId="Web-{1321A1B1-3AFC-48FF-BDF4-4125B7C1D69B}" dt="2021-05-28T14:53:26.563" v="137" actId="1076"/>
          <ac:spMkLst>
            <pc:docMk/>
            <pc:sldMk cId="0" sldId="258"/>
            <ac:spMk id="259" creationId="{00000000-0000-0000-0000-000000000000}"/>
          </ac:spMkLst>
        </pc:spChg>
        <pc:spChg chg="mod">
          <ac:chgData name="GIACOMO LENTINI" userId="S::g.lentini2@studenti.unisa.it::37f4d580-db01-44e3-af83-9c3033afd9d9" providerId="AD" clId="Web-{1321A1B1-3AFC-48FF-BDF4-4125B7C1D69B}" dt="2021-05-28T14:53:57.939" v="144" actId="1076"/>
          <ac:spMkLst>
            <pc:docMk/>
            <pc:sldMk cId="0" sldId="258"/>
            <ac:spMk id="260" creationId="{00000000-0000-0000-0000-000000000000}"/>
          </ac:spMkLst>
        </pc:spChg>
        <pc:spChg chg="mod">
          <ac:chgData name="GIACOMO LENTINI" userId="S::g.lentini2@studenti.unisa.it::37f4d580-db01-44e3-af83-9c3033afd9d9" providerId="AD" clId="Web-{1321A1B1-3AFC-48FF-BDF4-4125B7C1D69B}" dt="2021-05-28T14:53:58.080" v="145" actId="1076"/>
          <ac:spMkLst>
            <pc:docMk/>
            <pc:sldMk cId="0" sldId="258"/>
            <ac:spMk id="261" creationId="{00000000-0000-0000-0000-000000000000}"/>
          </ac:spMkLst>
        </pc:spChg>
        <pc:spChg chg="mod">
          <ac:chgData name="GIACOMO LENTINI" userId="S::g.lentini2@studenti.unisa.it::37f4d580-db01-44e3-af83-9c3033afd9d9" providerId="AD" clId="Web-{1321A1B1-3AFC-48FF-BDF4-4125B7C1D69B}" dt="2021-05-28T14:53:41.282" v="140" actId="1076"/>
          <ac:spMkLst>
            <pc:docMk/>
            <pc:sldMk cId="0" sldId="258"/>
            <ac:spMk id="262" creationId="{00000000-0000-0000-0000-000000000000}"/>
          </ac:spMkLst>
        </pc:spChg>
        <pc:spChg chg="mod">
          <ac:chgData name="GIACOMO LENTINI" userId="S::g.lentini2@studenti.unisa.it::37f4d580-db01-44e3-af83-9c3033afd9d9" providerId="AD" clId="Web-{1321A1B1-3AFC-48FF-BDF4-4125B7C1D69B}" dt="2021-05-28T14:47:06.900" v="44" actId="20577"/>
          <ac:spMkLst>
            <pc:docMk/>
            <pc:sldMk cId="0" sldId="258"/>
            <ac:spMk id="263" creationId="{00000000-0000-0000-0000-000000000000}"/>
          </ac:spMkLst>
        </pc:spChg>
        <pc:picChg chg="mod">
          <ac:chgData name="GIACOMO LENTINI" userId="S::g.lentini2@studenti.unisa.it::37f4d580-db01-44e3-af83-9c3033afd9d9" providerId="AD" clId="Web-{1321A1B1-3AFC-48FF-BDF4-4125B7C1D69B}" dt="2021-05-28T14:53:18.906" v="136" actId="1076"/>
          <ac:picMkLst>
            <pc:docMk/>
            <pc:sldMk cId="0" sldId="258"/>
            <ac:picMk id="252" creationId="{00000000-0000-0000-0000-000000000000}"/>
          </ac:picMkLst>
        </pc:picChg>
        <pc:picChg chg="mod">
          <ac:chgData name="GIACOMO LENTINI" userId="S::g.lentini2@studenti.unisa.it::37f4d580-db01-44e3-af83-9c3033afd9d9" providerId="AD" clId="Web-{1321A1B1-3AFC-48FF-BDF4-4125B7C1D69B}" dt="2021-05-28T14:53:44.079" v="141" actId="1076"/>
          <ac:picMkLst>
            <pc:docMk/>
            <pc:sldMk cId="0" sldId="258"/>
            <ac:picMk id="253" creationId="{00000000-0000-0000-0000-000000000000}"/>
          </ac:picMkLst>
        </pc:picChg>
      </pc:sldChg>
    </pc:docChg>
  </pc:docChgLst>
  <pc:docChgLst>
    <pc:chgData name="GIACOMO LENTINI" userId="S::g.lentini2@studenti.unisa.it::37f4d580-db01-44e3-af83-9c3033afd9d9" providerId="AD" clId="Web-{93978FD0-B4CA-43BD-A92E-7BEA6DDAA69B}"/>
    <pc:docChg chg="modSld">
      <pc:chgData name="GIACOMO LENTINI" userId="S::g.lentini2@studenti.unisa.it::37f4d580-db01-44e3-af83-9c3033afd9d9" providerId="AD" clId="Web-{93978FD0-B4CA-43BD-A92E-7BEA6DDAA69B}" dt="2021-06-02T16:22:13.668" v="1" actId="20577"/>
      <pc:docMkLst>
        <pc:docMk/>
      </pc:docMkLst>
      <pc:sldChg chg="modSp">
        <pc:chgData name="GIACOMO LENTINI" userId="S::g.lentini2@studenti.unisa.it::37f4d580-db01-44e3-af83-9c3033afd9d9" providerId="AD" clId="Web-{93978FD0-B4CA-43BD-A92E-7BEA6DDAA69B}" dt="2021-06-02T16:22:13.668" v="1" actId="20577"/>
        <pc:sldMkLst>
          <pc:docMk/>
          <pc:sldMk cId="0" sldId="288"/>
        </pc:sldMkLst>
        <pc:spChg chg="mod">
          <ac:chgData name="GIACOMO LENTINI" userId="S::g.lentini2@studenti.unisa.it::37f4d580-db01-44e3-af83-9c3033afd9d9" providerId="AD" clId="Web-{93978FD0-B4CA-43BD-A92E-7BEA6DDAA69B}" dt="2021-06-02T16:22:13.668" v="1" actId="20577"/>
          <ac:spMkLst>
            <pc:docMk/>
            <pc:sldMk cId="0" sldId="288"/>
            <ac:spMk id="926" creationId="{00000000-0000-0000-0000-000000000000}"/>
          </ac:spMkLst>
        </pc:spChg>
      </pc:sldChg>
    </pc:docChg>
  </pc:docChgLst>
  <pc:docChgLst>
    <pc:chgData name="GIACOMO LENTINI" userId="S::g.lentini2@studenti.unisa.it::37f4d580-db01-44e3-af83-9c3033afd9d9" providerId="AD" clId="Web-{C3226388-4A10-477D-9165-C428678B8207}"/>
    <pc:docChg chg="modSld">
      <pc:chgData name="GIACOMO LENTINI" userId="S::g.lentini2@studenti.unisa.it::37f4d580-db01-44e3-af83-9c3033afd9d9" providerId="AD" clId="Web-{C3226388-4A10-477D-9165-C428678B8207}" dt="2021-05-28T15:26:21.613" v="95" actId="1076"/>
      <pc:docMkLst>
        <pc:docMk/>
      </pc:docMkLst>
      <pc:sldChg chg="modSp">
        <pc:chgData name="GIACOMO LENTINI" userId="S::g.lentini2@studenti.unisa.it::37f4d580-db01-44e3-af83-9c3033afd9d9" providerId="AD" clId="Web-{C3226388-4A10-477D-9165-C428678B8207}" dt="2021-05-28T15:17:32.634" v="5" actId="20577"/>
        <pc:sldMkLst>
          <pc:docMk/>
          <pc:sldMk cId="0" sldId="256"/>
        </pc:sldMkLst>
        <pc:spChg chg="mod">
          <ac:chgData name="GIACOMO LENTINI" userId="S::g.lentini2@studenti.unisa.it::37f4d580-db01-44e3-af83-9c3033afd9d9" providerId="AD" clId="Web-{C3226388-4A10-477D-9165-C428678B8207}" dt="2021-05-28T15:17:32.634" v="5" actId="20577"/>
          <ac:spMkLst>
            <pc:docMk/>
            <pc:sldMk cId="0" sldId="256"/>
            <ac:spMk id="238" creationId="{00000000-0000-0000-0000-000000000000}"/>
          </ac:spMkLst>
        </pc:spChg>
      </pc:sldChg>
      <pc:sldChg chg="modSp">
        <pc:chgData name="GIACOMO LENTINI" userId="S::g.lentini2@studenti.unisa.it::37f4d580-db01-44e3-af83-9c3033afd9d9" providerId="AD" clId="Web-{C3226388-4A10-477D-9165-C428678B8207}" dt="2021-05-28T15:26:21.613" v="95" actId="1076"/>
        <pc:sldMkLst>
          <pc:docMk/>
          <pc:sldMk cId="0" sldId="258"/>
        </pc:sldMkLst>
        <pc:spChg chg="mod">
          <ac:chgData name="GIACOMO LENTINI" userId="S::g.lentini2@studenti.unisa.it::37f4d580-db01-44e3-af83-9c3033afd9d9" providerId="AD" clId="Web-{C3226388-4A10-477D-9165-C428678B8207}" dt="2021-05-28T15:22:02.780" v="42" actId="20577"/>
          <ac:spMkLst>
            <pc:docMk/>
            <pc:sldMk cId="0" sldId="258"/>
            <ac:spMk id="257" creationId="{00000000-0000-0000-0000-000000000000}"/>
          </ac:spMkLst>
        </pc:spChg>
        <pc:spChg chg="mod">
          <ac:chgData name="GIACOMO LENTINI" userId="S::g.lentini2@studenti.unisa.it::37f4d580-db01-44e3-af83-9c3033afd9d9" providerId="AD" clId="Web-{C3226388-4A10-477D-9165-C428678B8207}" dt="2021-05-28T15:24:21.611" v="80" actId="1076"/>
          <ac:spMkLst>
            <pc:docMk/>
            <pc:sldMk cId="0" sldId="258"/>
            <ac:spMk id="259" creationId="{00000000-0000-0000-0000-000000000000}"/>
          </ac:spMkLst>
        </pc:spChg>
        <pc:spChg chg="mod">
          <ac:chgData name="GIACOMO LENTINI" userId="S::g.lentini2@studenti.unisa.it::37f4d580-db01-44e3-af83-9c3033afd9d9" providerId="AD" clId="Web-{C3226388-4A10-477D-9165-C428678B8207}" dt="2021-05-28T15:22:02.733" v="41" actId="20577"/>
          <ac:spMkLst>
            <pc:docMk/>
            <pc:sldMk cId="0" sldId="258"/>
            <ac:spMk id="260" creationId="{00000000-0000-0000-0000-000000000000}"/>
          </ac:spMkLst>
        </pc:spChg>
        <pc:spChg chg="mod">
          <ac:chgData name="GIACOMO LENTINI" userId="S::g.lentini2@studenti.unisa.it::37f4d580-db01-44e3-af83-9c3033afd9d9" providerId="AD" clId="Web-{C3226388-4A10-477D-9165-C428678B8207}" dt="2021-05-28T15:19:54.121" v="21" actId="1076"/>
          <ac:spMkLst>
            <pc:docMk/>
            <pc:sldMk cId="0" sldId="258"/>
            <ac:spMk id="261" creationId="{00000000-0000-0000-0000-000000000000}"/>
          </ac:spMkLst>
        </pc:spChg>
        <pc:spChg chg="mod">
          <ac:chgData name="GIACOMO LENTINI" userId="S::g.lentini2@studenti.unisa.it::37f4d580-db01-44e3-af83-9c3033afd9d9" providerId="AD" clId="Web-{C3226388-4A10-477D-9165-C428678B8207}" dt="2021-05-28T15:24:22.001" v="84" actId="1076"/>
          <ac:spMkLst>
            <pc:docMk/>
            <pc:sldMk cId="0" sldId="258"/>
            <ac:spMk id="262" creationId="{00000000-0000-0000-0000-000000000000}"/>
          </ac:spMkLst>
        </pc:spChg>
        <pc:spChg chg="mod">
          <ac:chgData name="GIACOMO LENTINI" userId="S::g.lentini2@studenti.unisa.it::37f4d580-db01-44e3-af83-9c3033afd9d9" providerId="AD" clId="Web-{C3226388-4A10-477D-9165-C428678B8207}" dt="2021-05-28T15:24:21.330" v="76" actId="20577"/>
          <ac:spMkLst>
            <pc:docMk/>
            <pc:sldMk cId="0" sldId="258"/>
            <ac:spMk id="263" creationId="{00000000-0000-0000-0000-000000000000}"/>
          </ac:spMkLst>
        </pc:spChg>
        <pc:spChg chg="mod">
          <ac:chgData name="GIACOMO LENTINI" userId="S::g.lentini2@studenti.unisa.it::37f4d580-db01-44e3-af83-9c3033afd9d9" providerId="AD" clId="Web-{C3226388-4A10-477D-9165-C428678B8207}" dt="2021-05-28T15:24:22.190" v="87" actId="1076"/>
          <ac:spMkLst>
            <pc:docMk/>
            <pc:sldMk cId="0" sldId="258"/>
            <ac:spMk id="264" creationId="{00000000-0000-0000-0000-000000000000}"/>
          </ac:spMkLst>
        </pc:spChg>
        <pc:spChg chg="mod">
          <ac:chgData name="GIACOMO LENTINI" userId="S::g.lentini2@studenti.unisa.it::37f4d580-db01-44e3-af83-9c3033afd9d9" providerId="AD" clId="Web-{C3226388-4A10-477D-9165-C428678B8207}" dt="2021-05-28T15:26:17.863" v="92" actId="1076"/>
          <ac:spMkLst>
            <pc:docMk/>
            <pc:sldMk cId="0" sldId="258"/>
            <ac:spMk id="265" creationId="{00000000-0000-0000-0000-000000000000}"/>
          </ac:spMkLst>
        </pc:spChg>
        <pc:spChg chg="mod">
          <ac:chgData name="GIACOMO LENTINI" userId="S::g.lentini2@studenti.unisa.it::37f4d580-db01-44e3-af83-9c3033afd9d9" providerId="AD" clId="Web-{C3226388-4A10-477D-9165-C428678B8207}" dt="2021-05-28T15:24:17.751" v="75" actId="20577"/>
          <ac:spMkLst>
            <pc:docMk/>
            <pc:sldMk cId="0" sldId="258"/>
            <ac:spMk id="266" creationId="{00000000-0000-0000-0000-000000000000}"/>
          </ac:spMkLst>
        </pc:spChg>
        <pc:spChg chg="mod">
          <ac:chgData name="GIACOMO LENTINI" userId="S::g.lentini2@studenti.unisa.it::37f4d580-db01-44e3-af83-9c3033afd9d9" providerId="AD" clId="Web-{C3226388-4A10-477D-9165-C428678B8207}" dt="2021-05-28T15:24:30.955" v="88" actId="1076"/>
          <ac:spMkLst>
            <pc:docMk/>
            <pc:sldMk cId="0" sldId="258"/>
            <ac:spMk id="267" creationId="{00000000-0000-0000-0000-000000000000}"/>
          </ac:spMkLst>
        </pc:spChg>
        <pc:spChg chg="mod">
          <ac:chgData name="GIACOMO LENTINI" userId="S::g.lentini2@studenti.unisa.it::37f4d580-db01-44e3-af83-9c3033afd9d9" providerId="AD" clId="Web-{C3226388-4A10-477D-9165-C428678B8207}" dt="2021-05-28T15:26:21.613" v="95" actId="1076"/>
          <ac:spMkLst>
            <pc:docMk/>
            <pc:sldMk cId="0" sldId="258"/>
            <ac:spMk id="268" creationId="{00000000-0000-0000-0000-000000000000}"/>
          </ac:spMkLst>
        </pc:spChg>
        <pc:picChg chg="mod">
          <ac:chgData name="GIACOMO LENTINI" userId="S::g.lentini2@studenti.unisa.it::37f4d580-db01-44e3-af83-9c3033afd9d9" providerId="AD" clId="Web-{C3226388-4A10-477D-9165-C428678B8207}" dt="2021-05-28T15:24:21.548" v="79" actId="1076"/>
          <ac:picMkLst>
            <pc:docMk/>
            <pc:sldMk cId="0" sldId="258"/>
            <ac:picMk id="252" creationId="{00000000-0000-0000-0000-000000000000}"/>
          </ac:picMkLst>
        </pc:picChg>
        <pc:picChg chg="mod">
          <ac:chgData name="GIACOMO LENTINI" userId="S::g.lentini2@studenti.unisa.it::37f4d580-db01-44e3-af83-9c3033afd9d9" providerId="AD" clId="Web-{C3226388-4A10-477D-9165-C428678B8207}" dt="2021-05-28T15:24:21.783" v="83" actId="1076"/>
          <ac:picMkLst>
            <pc:docMk/>
            <pc:sldMk cId="0" sldId="258"/>
            <ac:picMk id="253" creationId="{00000000-0000-0000-0000-000000000000}"/>
          </ac:picMkLst>
        </pc:picChg>
        <pc:picChg chg="mod">
          <ac:chgData name="GIACOMO LENTINI" userId="S::g.lentini2@studenti.unisa.it::37f4d580-db01-44e3-af83-9c3033afd9d9" providerId="AD" clId="Web-{C3226388-4A10-477D-9165-C428678B8207}" dt="2021-05-28T15:24:47.236" v="91" actId="1076"/>
          <ac:picMkLst>
            <pc:docMk/>
            <pc:sldMk cId="0" sldId="258"/>
            <ac:picMk id="254" creationId="{00000000-0000-0000-0000-000000000000}"/>
          </ac:picMkLst>
        </pc:picChg>
        <pc:picChg chg="mod">
          <ac:chgData name="GIACOMO LENTINI" userId="S::g.lentini2@studenti.unisa.it::37f4d580-db01-44e3-af83-9c3033afd9d9" providerId="AD" clId="Web-{C3226388-4A10-477D-9165-C428678B8207}" dt="2021-05-28T15:26:17.988" v="94" actId="1076"/>
          <ac:picMkLst>
            <pc:docMk/>
            <pc:sldMk cId="0" sldId="258"/>
            <ac:picMk id="255" creationId="{00000000-0000-0000-0000-000000000000}"/>
          </ac:picMkLst>
        </pc:picChg>
      </pc:sldChg>
    </pc:docChg>
  </pc:docChgLst>
  <pc:docChgLst>
    <pc:chgData name="GIACOMO LENTINI" userId="37f4d580-db01-44e3-af83-9c3033afd9d9" providerId="ADAL" clId="{85A30D5E-3A15-4E71-AC2E-699C49D77878}"/>
    <pc:docChg chg="undo custSel addSld delSld modSld sldOrd">
      <pc:chgData name="GIACOMO LENTINI" userId="37f4d580-db01-44e3-af83-9c3033afd9d9" providerId="ADAL" clId="{85A30D5E-3A15-4E71-AC2E-699C49D77878}" dt="2021-06-03T13:19:46.724" v="1090"/>
      <pc:docMkLst>
        <pc:docMk/>
      </pc:docMkLst>
      <pc:sldChg chg="modSp mod">
        <pc:chgData name="GIACOMO LENTINI" userId="37f4d580-db01-44e3-af83-9c3033afd9d9" providerId="ADAL" clId="{85A30D5E-3A15-4E71-AC2E-699C49D77878}" dt="2021-06-03T09:50:46.220" v="329" actId="14100"/>
        <pc:sldMkLst>
          <pc:docMk/>
          <pc:sldMk cId="0" sldId="258"/>
        </pc:sldMkLst>
        <pc:spChg chg="mod">
          <ac:chgData name="GIACOMO LENTINI" userId="37f4d580-db01-44e3-af83-9c3033afd9d9" providerId="ADAL" clId="{85A30D5E-3A15-4E71-AC2E-699C49D77878}" dt="2021-06-03T08:32:36.842" v="168" actId="20577"/>
          <ac:spMkLst>
            <pc:docMk/>
            <pc:sldMk cId="0" sldId="258"/>
            <ac:spMk id="257" creationId="{00000000-0000-0000-0000-000000000000}"/>
          </ac:spMkLst>
        </pc:spChg>
        <pc:spChg chg="mod">
          <ac:chgData name="GIACOMO LENTINI" userId="37f4d580-db01-44e3-af83-9c3033afd9d9" providerId="ADAL" clId="{85A30D5E-3A15-4E71-AC2E-699C49D77878}" dt="2021-06-03T09:50:46.220" v="329" actId="14100"/>
          <ac:spMkLst>
            <pc:docMk/>
            <pc:sldMk cId="0" sldId="258"/>
            <ac:spMk id="263" creationId="{00000000-0000-0000-0000-000000000000}"/>
          </ac:spMkLst>
        </pc:spChg>
      </pc:sldChg>
      <pc:sldChg chg="modNotesTx">
        <pc:chgData name="GIACOMO LENTINI" userId="37f4d580-db01-44e3-af83-9c3033afd9d9" providerId="ADAL" clId="{85A30D5E-3A15-4E71-AC2E-699C49D77878}" dt="2021-06-03T13:19:16.561" v="1088"/>
        <pc:sldMkLst>
          <pc:docMk/>
          <pc:sldMk cId="0" sldId="263"/>
        </pc:sldMkLst>
      </pc:sldChg>
      <pc:sldChg chg="modSp del mod modShow">
        <pc:chgData name="GIACOMO LENTINI" userId="37f4d580-db01-44e3-af83-9c3033afd9d9" providerId="ADAL" clId="{85A30D5E-3A15-4E71-AC2E-699C49D77878}" dt="2021-06-03T13:04:56.949" v="747" actId="47"/>
        <pc:sldMkLst>
          <pc:docMk/>
          <pc:sldMk cId="0" sldId="264"/>
        </pc:sldMkLst>
        <pc:spChg chg="mod">
          <ac:chgData name="GIACOMO LENTINI" userId="37f4d580-db01-44e3-af83-9c3033afd9d9" providerId="ADAL" clId="{85A30D5E-3A15-4E71-AC2E-699C49D77878}" dt="2021-06-03T08:20:41.364" v="35" actId="20577"/>
          <ac:spMkLst>
            <pc:docMk/>
            <pc:sldMk cId="0" sldId="264"/>
            <ac:spMk id="330" creationId="{00000000-0000-0000-0000-000000000000}"/>
          </ac:spMkLst>
        </pc:spChg>
      </pc:sldChg>
      <pc:sldChg chg="del">
        <pc:chgData name="GIACOMO LENTINI" userId="37f4d580-db01-44e3-af83-9c3033afd9d9" providerId="ADAL" clId="{85A30D5E-3A15-4E71-AC2E-699C49D77878}" dt="2021-06-03T13:04:54.773" v="746" actId="47"/>
        <pc:sldMkLst>
          <pc:docMk/>
          <pc:sldMk cId="0" sldId="266"/>
        </pc:sldMkLst>
      </pc:sldChg>
      <pc:sldChg chg="modSp mod ord">
        <pc:chgData name="GIACOMO LENTINI" userId="37f4d580-db01-44e3-af83-9c3033afd9d9" providerId="ADAL" clId="{85A30D5E-3A15-4E71-AC2E-699C49D77878}" dt="2021-06-03T08:32:11.508" v="142" actId="14100"/>
        <pc:sldMkLst>
          <pc:docMk/>
          <pc:sldMk cId="0" sldId="267"/>
        </pc:sldMkLst>
        <pc:spChg chg="mod">
          <ac:chgData name="GIACOMO LENTINI" userId="37f4d580-db01-44e3-af83-9c3033afd9d9" providerId="ADAL" clId="{85A30D5E-3A15-4E71-AC2E-699C49D77878}" dt="2021-06-03T08:24:17.344" v="59" actId="20577"/>
          <ac:spMkLst>
            <pc:docMk/>
            <pc:sldMk cId="0" sldId="267"/>
            <ac:spMk id="380" creationId="{00000000-0000-0000-0000-000000000000}"/>
          </ac:spMkLst>
        </pc:spChg>
        <pc:spChg chg="mod">
          <ac:chgData name="GIACOMO LENTINI" userId="37f4d580-db01-44e3-af83-9c3033afd9d9" providerId="ADAL" clId="{85A30D5E-3A15-4E71-AC2E-699C49D77878}" dt="2021-06-03T08:30:48.287" v="100" actId="20577"/>
          <ac:spMkLst>
            <pc:docMk/>
            <pc:sldMk cId="0" sldId="267"/>
            <ac:spMk id="383" creationId="{00000000-0000-0000-0000-000000000000}"/>
          </ac:spMkLst>
        </pc:spChg>
        <pc:spChg chg="mod">
          <ac:chgData name="GIACOMO LENTINI" userId="37f4d580-db01-44e3-af83-9c3033afd9d9" providerId="ADAL" clId="{85A30D5E-3A15-4E71-AC2E-699C49D77878}" dt="2021-06-03T08:31:56.638" v="128" actId="14100"/>
          <ac:spMkLst>
            <pc:docMk/>
            <pc:sldMk cId="0" sldId="267"/>
            <ac:spMk id="384" creationId="{00000000-0000-0000-0000-000000000000}"/>
          </ac:spMkLst>
        </pc:spChg>
        <pc:spChg chg="mod">
          <ac:chgData name="GIACOMO LENTINI" userId="37f4d580-db01-44e3-af83-9c3033afd9d9" providerId="ADAL" clId="{85A30D5E-3A15-4E71-AC2E-699C49D77878}" dt="2021-06-03T08:32:11.508" v="142" actId="14100"/>
          <ac:spMkLst>
            <pc:docMk/>
            <pc:sldMk cId="0" sldId="267"/>
            <ac:spMk id="395" creationId="{00000000-0000-0000-0000-000000000000}"/>
          </ac:spMkLst>
        </pc:spChg>
        <pc:spChg chg="mod">
          <ac:chgData name="GIACOMO LENTINI" userId="37f4d580-db01-44e3-af83-9c3033afd9d9" providerId="ADAL" clId="{85A30D5E-3A15-4E71-AC2E-699C49D77878}" dt="2021-06-03T08:30:17.115" v="85" actId="14100"/>
          <ac:spMkLst>
            <pc:docMk/>
            <pc:sldMk cId="0" sldId="267"/>
            <ac:spMk id="399" creationId="{00000000-0000-0000-0000-000000000000}"/>
          </ac:spMkLst>
        </pc:spChg>
        <pc:grpChg chg="mod">
          <ac:chgData name="GIACOMO LENTINI" userId="37f4d580-db01-44e3-af83-9c3033afd9d9" providerId="ADAL" clId="{85A30D5E-3A15-4E71-AC2E-699C49D77878}" dt="2021-06-03T08:31:21.611" v="103" actId="1076"/>
          <ac:grpSpMkLst>
            <pc:docMk/>
            <pc:sldMk cId="0" sldId="267"/>
            <ac:grpSpMk id="386" creationId="{00000000-0000-0000-0000-000000000000}"/>
          </ac:grpSpMkLst>
        </pc:grpChg>
        <pc:grpChg chg="mod">
          <ac:chgData name="GIACOMO LENTINI" userId="37f4d580-db01-44e3-af83-9c3033afd9d9" providerId="ADAL" clId="{85A30D5E-3A15-4E71-AC2E-699C49D77878}" dt="2021-06-03T08:31:35.262" v="105" actId="1076"/>
          <ac:grpSpMkLst>
            <pc:docMk/>
            <pc:sldMk cId="0" sldId="267"/>
            <ac:grpSpMk id="389" creationId="{00000000-0000-0000-0000-000000000000}"/>
          </ac:grpSpMkLst>
        </pc:grpChg>
        <pc:grpChg chg="mod">
          <ac:chgData name="GIACOMO LENTINI" userId="37f4d580-db01-44e3-af83-9c3033afd9d9" providerId="ADAL" clId="{85A30D5E-3A15-4E71-AC2E-699C49D77878}" dt="2021-06-03T08:31:39.500" v="106" actId="1076"/>
          <ac:grpSpMkLst>
            <pc:docMk/>
            <pc:sldMk cId="0" sldId="267"/>
            <ac:grpSpMk id="396" creationId="{00000000-0000-0000-0000-000000000000}"/>
          </ac:grpSpMkLst>
        </pc:grpChg>
        <pc:grpChg chg="mod">
          <ac:chgData name="GIACOMO LENTINI" userId="37f4d580-db01-44e3-af83-9c3033afd9d9" providerId="ADAL" clId="{85A30D5E-3A15-4E71-AC2E-699C49D77878}" dt="2021-06-03T08:31:26.016" v="104" actId="1076"/>
          <ac:grpSpMkLst>
            <pc:docMk/>
            <pc:sldMk cId="0" sldId="267"/>
            <ac:grpSpMk id="400" creationId="{00000000-0000-0000-0000-000000000000}"/>
          </ac:grpSpMkLst>
        </pc:grpChg>
      </pc:sldChg>
      <pc:sldChg chg="modNotesTx">
        <pc:chgData name="GIACOMO LENTINI" userId="37f4d580-db01-44e3-af83-9c3033afd9d9" providerId="ADAL" clId="{85A30D5E-3A15-4E71-AC2E-699C49D77878}" dt="2021-06-03T13:19:04.824" v="1087"/>
        <pc:sldMkLst>
          <pc:docMk/>
          <pc:sldMk cId="0" sldId="269"/>
        </pc:sldMkLst>
      </pc:sldChg>
      <pc:sldChg chg="modNotesTx">
        <pc:chgData name="GIACOMO LENTINI" userId="37f4d580-db01-44e3-af83-9c3033afd9d9" providerId="ADAL" clId="{85A30D5E-3A15-4E71-AC2E-699C49D77878}" dt="2021-06-03T13:18:11.408" v="1084" actId="113"/>
        <pc:sldMkLst>
          <pc:docMk/>
          <pc:sldMk cId="0" sldId="270"/>
        </pc:sldMkLst>
      </pc:sldChg>
      <pc:sldChg chg="addSp delSp modSp mod">
        <pc:chgData name="GIACOMO LENTINI" userId="37f4d580-db01-44e3-af83-9c3033afd9d9" providerId="ADAL" clId="{85A30D5E-3A15-4E71-AC2E-699C49D77878}" dt="2021-06-03T09:49:52.266" v="309" actId="20577"/>
        <pc:sldMkLst>
          <pc:docMk/>
          <pc:sldMk cId="0" sldId="288"/>
        </pc:sldMkLst>
        <pc:spChg chg="add del mod">
          <ac:chgData name="GIACOMO LENTINI" userId="37f4d580-db01-44e3-af83-9c3033afd9d9" providerId="ADAL" clId="{85A30D5E-3A15-4E71-AC2E-699C49D77878}" dt="2021-06-03T09:47:37.834" v="172"/>
          <ac:spMkLst>
            <pc:docMk/>
            <pc:sldMk cId="0" sldId="288"/>
            <ac:spMk id="2" creationId="{19A389D5-B98A-412E-8729-3E5D443C7EF3}"/>
          </ac:spMkLst>
        </pc:spChg>
        <pc:spChg chg="add mod">
          <ac:chgData name="GIACOMO LENTINI" userId="37f4d580-db01-44e3-af83-9c3033afd9d9" providerId="ADAL" clId="{85A30D5E-3A15-4E71-AC2E-699C49D77878}" dt="2021-06-03T09:49:52.266" v="309" actId="20577"/>
          <ac:spMkLst>
            <pc:docMk/>
            <pc:sldMk cId="0" sldId="288"/>
            <ac:spMk id="3" creationId="{A6BE26B9-09E8-4721-8CCC-FD4D7582C945}"/>
          </ac:spMkLst>
        </pc:spChg>
      </pc:sldChg>
      <pc:sldChg chg="modNotesTx">
        <pc:chgData name="GIACOMO LENTINI" userId="37f4d580-db01-44e3-af83-9c3033afd9d9" providerId="ADAL" clId="{85A30D5E-3A15-4E71-AC2E-699C49D77878}" dt="2021-06-03T13:18:35.353" v="1086" actId="113"/>
        <pc:sldMkLst>
          <pc:docMk/>
          <pc:sldMk cId="1714741986" sldId="312"/>
        </pc:sldMkLst>
      </pc:sldChg>
      <pc:sldChg chg="modNotesTx">
        <pc:chgData name="GIACOMO LENTINI" userId="37f4d580-db01-44e3-af83-9c3033afd9d9" providerId="ADAL" clId="{85A30D5E-3A15-4E71-AC2E-699C49D77878}" dt="2021-06-03T13:19:34.803" v="1089"/>
        <pc:sldMkLst>
          <pc:docMk/>
          <pc:sldMk cId="2442958197" sldId="313"/>
        </pc:sldMkLst>
      </pc:sldChg>
      <pc:sldChg chg="modNotesTx">
        <pc:chgData name="GIACOMO LENTINI" userId="37f4d580-db01-44e3-af83-9c3033afd9d9" providerId="ADAL" clId="{85A30D5E-3A15-4E71-AC2E-699C49D77878}" dt="2021-06-03T13:19:46.724" v="1090"/>
        <pc:sldMkLst>
          <pc:docMk/>
          <pc:sldMk cId="868023302" sldId="314"/>
        </pc:sldMkLst>
      </pc:sldChg>
      <pc:sldChg chg="addSp delSp modSp new mod">
        <pc:chgData name="GIACOMO LENTINI" userId="37f4d580-db01-44e3-af83-9c3033afd9d9" providerId="ADAL" clId="{85A30D5E-3A15-4E71-AC2E-699C49D77878}" dt="2021-06-03T10:07:37.989" v="745" actId="1076"/>
        <pc:sldMkLst>
          <pc:docMk/>
          <pc:sldMk cId="3258109264" sldId="316"/>
        </pc:sldMkLst>
        <pc:spChg chg="mod">
          <ac:chgData name="GIACOMO LENTINI" userId="37f4d580-db01-44e3-af83-9c3033afd9d9" providerId="ADAL" clId="{85A30D5E-3A15-4E71-AC2E-699C49D77878}" dt="2021-06-03T10:06:23.958" v="737" actId="1076"/>
          <ac:spMkLst>
            <pc:docMk/>
            <pc:sldMk cId="3258109264" sldId="316"/>
            <ac:spMk id="2" creationId="{B75E2949-B563-4067-8E4C-EAB3AF80AEDE}"/>
          </ac:spMkLst>
        </pc:spChg>
        <pc:spChg chg="mod">
          <ac:chgData name="GIACOMO LENTINI" userId="37f4d580-db01-44e3-af83-9c3033afd9d9" providerId="ADAL" clId="{85A30D5E-3A15-4E71-AC2E-699C49D77878}" dt="2021-06-03T09:51:17.572" v="345" actId="20577"/>
          <ac:spMkLst>
            <pc:docMk/>
            <pc:sldMk cId="3258109264" sldId="316"/>
            <ac:spMk id="3" creationId="{8AFCDEA0-E330-4839-93E9-22497C445EBA}"/>
          </ac:spMkLst>
        </pc:spChg>
        <pc:spChg chg="add del mod">
          <ac:chgData name="GIACOMO LENTINI" userId="37f4d580-db01-44e3-af83-9c3033afd9d9" providerId="ADAL" clId="{85A30D5E-3A15-4E71-AC2E-699C49D77878}" dt="2021-06-03T10:02:51.549" v="659" actId="478"/>
          <ac:spMkLst>
            <pc:docMk/>
            <pc:sldMk cId="3258109264" sldId="316"/>
            <ac:spMk id="4" creationId="{D7F722F9-11BB-49F5-9D1C-B9574DB0032D}"/>
          </ac:spMkLst>
        </pc:spChg>
        <pc:spChg chg="add mod">
          <ac:chgData name="GIACOMO LENTINI" userId="37f4d580-db01-44e3-af83-9c3033afd9d9" providerId="ADAL" clId="{85A30D5E-3A15-4E71-AC2E-699C49D77878}" dt="2021-06-03T10:06:16.506" v="736" actId="1076"/>
          <ac:spMkLst>
            <pc:docMk/>
            <pc:sldMk cId="3258109264" sldId="316"/>
            <ac:spMk id="5" creationId="{482D05A6-681E-426E-9F2B-8B5A306DE3A0}"/>
          </ac:spMkLst>
        </pc:spChg>
        <pc:spChg chg="add del mod">
          <ac:chgData name="GIACOMO LENTINI" userId="37f4d580-db01-44e3-af83-9c3033afd9d9" providerId="ADAL" clId="{85A30D5E-3A15-4E71-AC2E-699C49D77878}" dt="2021-06-03T10:03:02.928" v="662" actId="478"/>
          <ac:spMkLst>
            <pc:docMk/>
            <pc:sldMk cId="3258109264" sldId="316"/>
            <ac:spMk id="8" creationId="{9AB2ED1C-9969-4CD5-BC14-FCA8A8CEE289}"/>
          </ac:spMkLst>
        </pc:spChg>
        <pc:spChg chg="add mod">
          <ac:chgData name="GIACOMO LENTINI" userId="37f4d580-db01-44e3-af83-9c3033afd9d9" providerId="ADAL" clId="{85A30D5E-3A15-4E71-AC2E-699C49D77878}" dt="2021-06-03T10:07:37.989" v="745" actId="1076"/>
          <ac:spMkLst>
            <pc:docMk/>
            <pc:sldMk cId="3258109264" sldId="316"/>
            <ac:spMk id="9" creationId="{D3D73EBD-A784-4D17-8EAE-097B1B7F202C}"/>
          </ac:spMkLst>
        </pc:spChg>
        <pc:spChg chg="add del mod">
          <ac:chgData name="GIACOMO LENTINI" userId="37f4d580-db01-44e3-af83-9c3033afd9d9" providerId="ADAL" clId="{85A30D5E-3A15-4E71-AC2E-699C49D77878}" dt="2021-06-03T10:03:30.404" v="680" actId="478"/>
          <ac:spMkLst>
            <pc:docMk/>
            <pc:sldMk cId="3258109264" sldId="316"/>
            <ac:spMk id="11" creationId="{436F6AC0-B3D0-4059-B15B-85BDAC777F02}"/>
          </ac:spMkLst>
        </pc:spChg>
        <pc:spChg chg="add mod">
          <ac:chgData name="GIACOMO LENTINI" userId="37f4d580-db01-44e3-af83-9c3033afd9d9" providerId="ADAL" clId="{85A30D5E-3A15-4E71-AC2E-699C49D77878}" dt="2021-06-03T10:06:09.863" v="735" actId="1076"/>
          <ac:spMkLst>
            <pc:docMk/>
            <pc:sldMk cId="3258109264" sldId="316"/>
            <ac:spMk id="12" creationId="{6A1C609D-5BA7-4A23-AB95-BA217467E4B4}"/>
          </ac:spMkLst>
        </pc:spChg>
        <pc:spChg chg="add del mod">
          <ac:chgData name="GIACOMO LENTINI" userId="37f4d580-db01-44e3-af83-9c3033afd9d9" providerId="ADAL" clId="{85A30D5E-3A15-4E71-AC2E-699C49D77878}" dt="2021-06-03T10:03:50.521" v="687" actId="478"/>
          <ac:spMkLst>
            <pc:docMk/>
            <pc:sldMk cId="3258109264" sldId="316"/>
            <ac:spMk id="14" creationId="{1035369C-CD4B-4855-94C0-19FDA86ED228}"/>
          </ac:spMkLst>
        </pc:spChg>
        <pc:spChg chg="add mod">
          <ac:chgData name="GIACOMO LENTINI" userId="37f4d580-db01-44e3-af83-9c3033afd9d9" providerId="ADAL" clId="{85A30D5E-3A15-4E71-AC2E-699C49D77878}" dt="2021-06-03T10:07:37.989" v="745" actId="1076"/>
          <ac:spMkLst>
            <pc:docMk/>
            <pc:sldMk cId="3258109264" sldId="316"/>
            <ac:spMk id="15" creationId="{7DBBC4A3-6F4D-49B6-8305-3361C1854157}"/>
          </ac:spMkLst>
        </pc:spChg>
        <pc:picChg chg="add del mod">
          <ac:chgData name="GIACOMO LENTINI" userId="37f4d580-db01-44e3-af83-9c3033afd9d9" providerId="ADAL" clId="{85A30D5E-3A15-4E71-AC2E-699C49D77878}" dt="2021-06-03T10:01:09.008" v="645" actId="478"/>
          <ac:picMkLst>
            <pc:docMk/>
            <pc:sldMk cId="3258109264" sldId="316"/>
            <ac:picMk id="7" creationId="{FD052A19-4A32-4899-A685-376EBB72A986}"/>
          </ac:picMkLst>
        </pc:picChg>
        <pc:picChg chg="add del mod">
          <ac:chgData name="GIACOMO LENTINI" userId="37f4d580-db01-44e3-af83-9c3033afd9d9" providerId="ADAL" clId="{85A30D5E-3A15-4E71-AC2E-699C49D77878}" dt="2021-06-03T10:03:14.744" v="663" actId="478"/>
          <ac:picMkLst>
            <pc:docMk/>
            <pc:sldMk cId="3258109264" sldId="316"/>
            <ac:picMk id="10" creationId="{0713FF78-523D-40EA-B150-F4E93A5399D7}"/>
          </ac:picMkLst>
        </pc:picChg>
        <pc:picChg chg="add del mod">
          <ac:chgData name="GIACOMO LENTINI" userId="37f4d580-db01-44e3-af83-9c3033afd9d9" providerId="ADAL" clId="{85A30D5E-3A15-4E71-AC2E-699C49D77878}" dt="2021-06-03T10:03:41.828" v="683" actId="478"/>
          <ac:picMkLst>
            <pc:docMk/>
            <pc:sldMk cId="3258109264" sldId="316"/>
            <ac:picMk id="13" creationId="{C3072691-2587-4EBA-A4D0-A172AB12B3AB}"/>
          </ac:picMkLst>
        </pc:picChg>
        <pc:picChg chg="add mod">
          <ac:chgData name="GIACOMO LENTINI" userId="37f4d580-db01-44e3-af83-9c3033afd9d9" providerId="ADAL" clId="{85A30D5E-3A15-4E71-AC2E-699C49D77878}" dt="2021-06-03T10:06:16.506" v="736" actId="1076"/>
          <ac:picMkLst>
            <pc:docMk/>
            <pc:sldMk cId="3258109264" sldId="316"/>
            <ac:picMk id="1026" creationId="{17868B91-A500-4A58-8885-5F957B802155}"/>
          </ac:picMkLst>
        </pc:picChg>
        <pc:picChg chg="add mod">
          <ac:chgData name="GIACOMO LENTINI" userId="37f4d580-db01-44e3-af83-9c3033afd9d9" providerId="ADAL" clId="{85A30D5E-3A15-4E71-AC2E-699C49D77878}" dt="2021-06-03T10:07:37.989" v="745" actId="1076"/>
          <ac:picMkLst>
            <pc:docMk/>
            <pc:sldMk cId="3258109264" sldId="316"/>
            <ac:picMk id="1028" creationId="{E9B258BE-34A5-4935-80DE-CD07BDE3E58F}"/>
          </ac:picMkLst>
        </pc:picChg>
        <pc:picChg chg="add mod">
          <ac:chgData name="GIACOMO LENTINI" userId="37f4d580-db01-44e3-af83-9c3033afd9d9" providerId="ADAL" clId="{85A30D5E-3A15-4E71-AC2E-699C49D77878}" dt="2021-06-03T10:06:09.863" v="735" actId="1076"/>
          <ac:picMkLst>
            <pc:docMk/>
            <pc:sldMk cId="3258109264" sldId="316"/>
            <ac:picMk id="1030" creationId="{1EBAFD54-7ADF-43D1-9444-983AFAA27E24}"/>
          </ac:picMkLst>
        </pc:picChg>
        <pc:picChg chg="add mod">
          <ac:chgData name="GIACOMO LENTINI" userId="37f4d580-db01-44e3-af83-9c3033afd9d9" providerId="ADAL" clId="{85A30D5E-3A15-4E71-AC2E-699C49D77878}" dt="2021-06-03T10:07:37.989" v="745" actId="1076"/>
          <ac:picMkLst>
            <pc:docMk/>
            <pc:sldMk cId="3258109264" sldId="316"/>
            <ac:picMk id="1032" creationId="{96654ED6-0248-4D01-8707-F57918ECEEC9}"/>
          </ac:picMkLst>
        </pc:picChg>
      </pc:sldChg>
      <pc:sldMasterChg chg="delSldLayout">
        <pc:chgData name="GIACOMO LENTINI" userId="37f4d580-db01-44e3-af83-9c3033afd9d9" providerId="ADAL" clId="{85A30D5E-3A15-4E71-AC2E-699C49D77878}" dt="2021-06-03T13:04:54.773" v="746" actId="47"/>
        <pc:sldMasterMkLst>
          <pc:docMk/>
          <pc:sldMasterMk cId="0" sldId="2147483681"/>
        </pc:sldMasterMkLst>
        <pc:sldLayoutChg chg="del">
          <pc:chgData name="GIACOMO LENTINI" userId="37f4d580-db01-44e3-af83-9c3033afd9d9" providerId="ADAL" clId="{85A30D5E-3A15-4E71-AC2E-699C49D77878}" dt="2021-06-03T13:04:54.773" v="746" actId="47"/>
          <pc:sldLayoutMkLst>
            <pc:docMk/>
            <pc:sldMasterMk cId="0" sldId="2147483681"/>
            <pc:sldLayoutMk cId="0" sldId="2147483667"/>
          </pc:sldLayoutMkLst>
        </pc:sldLayoutChg>
      </pc:sldMasterChg>
    </pc:docChg>
  </pc:docChgLst>
  <pc:docChgLst>
    <pc:chgData name="GIACOMO LENTINI" userId="S::g.lentini2@studenti.unisa.it::37f4d580-db01-44e3-af83-9c3033afd9d9" providerId="AD" clId="Web-{5C07A747-3104-4A5A-960E-5FF42001931E}"/>
    <pc:docChg chg="modSld">
      <pc:chgData name="GIACOMO LENTINI" userId="S::g.lentini2@studenti.unisa.it::37f4d580-db01-44e3-af83-9c3033afd9d9" providerId="AD" clId="Web-{5C07A747-3104-4A5A-960E-5FF42001931E}" dt="2021-05-29T10:00:06.140" v="0" actId="20577"/>
      <pc:docMkLst>
        <pc:docMk/>
      </pc:docMkLst>
      <pc:sldChg chg="modSp">
        <pc:chgData name="GIACOMO LENTINI" userId="S::g.lentini2@studenti.unisa.it::37f4d580-db01-44e3-af83-9c3033afd9d9" providerId="AD" clId="Web-{5C07A747-3104-4A5A-960E-5FF42001931E}" dt="2021-05-29T10:00:06.140" v="0" actId="20577"/>
        <pc:sldMkLst>
          <pc:docMk/>
          <pc:sldMk cId="0" sldId="258"/>
        </pc:sldMkLst>
        <pc:spChg chg="mod">
          <ac:chgData name="GIACOMO LENTINI" userId="S::g.lentini2@studenti.unisa.it::37f4d580-db01-44e3-af83-9c3033afd9d9" providerId="AD" clId="Web-{5C07A747-3104-4A5A-960E-5FF42001931E}" dt="2021-05-29T10:00:06.140" v="0" actId="20577"/>
          <ac:spMkLst>
            <pc:docMk/>
            <pc:sldMk cId="0" sldId="258"/>
            <ac:spMk id="266" creationId="{00000000-0000-0000-0000-000000000000}"/>
          </ac:spMkLst>
        </pc:spChg>
      </pc:sldChg>
    </pc:docChg>
  </pc:docChgLst>
  <pc:docChgLst>
    <pc:chgData name="GIACOMO LENTINI" userId="S::g.lentini2@studenti.unisa.it::37f4d580-db01-44e3-af83-9c3033afd9d9" providerId="AD" clId="Web-{B3781BCA-149B-4899-AC9F-DFE380B39ECA}"/>
    <pc:docChg chg="modSld">
      <pc:chgData name="GIACOMO LENTINI" userId="S::g.lentini2@studenti.unisa.it::37f4d580-db01-44e3-af83-9c3033afd9d9" providerId="AD" clId="Web-{B3781BCA-149B-4899-AC9F-DFE380B39ECA}" dt="2021-06-29T09:57:19.890" v="1"/>
      <pc:docMkLst>
        <pc:docMk/>
      </pc:docMkLst>
      <pc:sldChg chg="addSp delCm">
        <pc:chgData name="GIACOMO LENTINI" userId="S::g.lentini2@studenti.unisa.it::37f4d580-db01-44e3-af83-9c3033afd9d9" providerId="AD" clId="Web-{B3781BCA-149B-4899-AC9F-DFE380B39ECA}" dt="2021-06-29T09:57:19.890" v="1"/>
        <pc:sldMkLst>
          <pc:docMk/>
          <pc:sldMk cId="0" sldId="275"/>
        </pc:sldMkLst>
        <pc:spChg chg="add">
          <ac:chgData name="GIACOMO LENTINI" userId="S::g.lentini2@studenti.unisa.it::37f4d580-db01-44e3-af83-9c3033afd9d9" providerId="AD" clId="Web-{B3781BCA-149B-4899-AC9F-DFE380B39ECA}" dt="2021-06-29T09:57:03.078" v="0"/>
          <ac:spMkLst>
            <pc:docMk/>
            <pc:sldMk cId="0" sldId="275"/>
            <ac:spMk id="2" creationId="{ED7D534E-0AE2-41F8-988A-65BCBAD166C4}"/>
          </ac:spMkLst>
        </pc:spChg>
      </pc:sldChg>
    </pc:docChg>
  </pc:docChgLst>
  <pc:docChgLst>
    <pc:chgData name="GIUSEPPE GARREFFA" userId="e773f526-0109-40d0-a01f-65d1785def64" providerId="ADAL" clId="{9A0659C1-F195-A34B-A77E-AC3A95934EB8}"/>
    <pc:docChg chg="undo custSel addSld delSld modSld sldOrd delMainMaster">
      <pc:chgData name="GIUSEPPE GARREFFA" userId="e773f526-0109-40d0-a01f-65d1785def64" providerId="ADAL" clId="{9A0659C1-F195-A34B-A77E-AC3A95934EB8}" dt="2021-06-03T13:05:47.828" v="2224" actId="20577"/>
      <pc:docMkLst>
        <pc:docMk/>
      </pc:docMkLst>
      <pc:sldChg chg="modSp mod">
        <pc:chgData name="GIUSEPPE GARREFFA" userId="e773f526-0109-40d0-a01f-65d1785def64" providerId="ADAL" clId="{9A0659C1-F195-A34B-A77E-AC3A95934EB8}" dt="2021-06-03T10:30:29.174" v="1217" actId="1036"/>
        <pc:sldMkLst>
          <pc:docMk/>
          <pc:sldMk cId="0" sldId="256"/>
        </pc:sldMkLst>
        <pc:picChg chg="mod">
          <ac:chgData name="GIUSEPPE GARREFFA" userId="e773f526-0109-40d0-a01f-65d1785def64" providerId="ADAL" clId="{9A0659C1-F195-A34B-A77E-AC3A95934EB8}" dt="2021-06-03T10:30:29.174" v="1217" actId="1036"/>
          <ac:picMkLst>
            <pc:docMk/>
            <pc:sldMk cId="0" sldId="256"/>
            <ac:picMk id="241" creationId="{00000000-0000-0000-0000-000000000000}"/>
          </ac:picMkLst>
        </pc:picChg>
      </pc:sldChg>
      <pc:sldChg chg="modSp mod modTransition">
        <pc:chgData name="GIUSEPPE GARREFFA" userId="e773f526-0109-40d0-a01f-65d1785def64" providerId="ADAL" clId="{9A0659C1-F195-A34B-A77E-AC3A95934EB8}" dt="2021-06-03T10:30:18.254" v="1213"/>
        <pc:sldMkLst>
          <pc:docMk/>
          <pc:sldMk cId="0" sldId="258"/>
        </pc:sldMkLst>
        <pc:spChg chg="mod">
          <ac:chgData name="GIUSEPPE GARREFFA" userId="e773f526-0109-40d0-a01f-65d1785def64" providerId="ADAL" clId="{9A0659C1-F195-A34B-A77E-AC3A95934EB8}" dt="2021-06-02T09:18:29.572" v="10" actId="20577"/>
          <ac:spMkLst>
            <pc:docMk/>
            <pc:sldMk cId="0" sldId="258"/>
            <ac:spMk id="258" creationId="{00000000-0000-0000-0000-000000000000}"/>
          </ac:spMkLst>
        </pc:spChg>
        <pc:spChg chg="mod">
          <ac:chgData name="GIUSEPPE GARREFFA" userId="e773f526-0109-40d0-a01f-65d1785def64" providerId="ADAL" clId="{9A0659C1-F195-A34B-A77E-AC3A95934EB8}" dt="2021-06-02T09:18:34.517" v="18" actId="20577"/>
          <ac:spMkLst>
            <pc:docMk/>
            <pc:sldMk cId="0" sldId="258"/>
            <ac:spMk id="261" creationId="{00000000-0000-0000-0000-000000000000}"/>
          </ac:spMkLst>
        </pc:spChg>
        <pc:spChg chg="mod">
          <ac:chgData name="GIUSEPPE GARREFFA" userId="e773f526-0109-40d0-a01f-65d1785def64" providerId="ADAL" clId="{9A0659C1-F195-A34B-A77E-AC3A95934EB8}" dt="2021-06-02T09:18:43.593" v="33" actId="20577"/>
          <ac:spMkLst>
            <pc:docMk/>
            <pc:sldMk cId="0" sldId="258"/>
            <ac:spMk id="264" creationId="{00000000-0000-0000-0000-000000000000}"/>
          </ac:spMkLst>
        </pc:spChg>
      </pc:sldChg>
      <pc:sldChg chg="modTransition">
        <pc:chgData name="GIUSEPPE GARREFFA" userId="e773f526-0109-40d0-a01f-65d1785def64" providerId="ADAL" clId="{9A0659C1-F195-A34B-A77E-AC3A95934EB8}" dt="2021-06-03T10:30:18.254" v="1213"/>
        <pc:sldMkLst>
          <pc:docMk/>
          <pc:sldMk cId="0" sldId="259"/>
        </pc:sldMkLst>
      </pc:sldChg>
      <pc:sldChg chg="del">
        <pc:chgData name="GIUSEPPE GARREFFA" userId="e773f526-0109-40d0-a01f-65d1785def64" providerId="ADAL" clId="{9A0659C1-F195-A34B-A77E-AC3A95934EB8}" dt="2021-06-02T09:22:39.645" v="34" actId="2696"/>
        <pc:sldMkLst>
          <pc:docMk/>
          <pc:sldMk cId="0" sldId="260"/>
        </pc:sldMkLst>
      </pc:sldChg>
      <pc:sldChg chg="addSp delSp modSp mod modTransition">
        <pc:chgData name="GIUSEPPE GARREFFA" userId="e773f526-0109-40d0-a01f-65d1785def64" providerId="ADAL" clId="{9A0659C1-F195-A34B-A77E-AC3A95934EB8}" dt="2021-06-03T10:30:18.254" v="1213"/>
        <pc:sldMkLst>
          <pc:docMk/>
          <pc:sldMk cId="0" sldId="261"/>
        </pc:sldMkLst>
        <pc:spChg chg="add mod">
          <ac:chgData name="GIUSEPPE GARREFFA" userId="e773f526-0109-40d0-a01f-65d1785def64" providerId="ADAL" clId="{9A0659C1-F195-A34B-A77E-AC3A95934EB8}" dt="2021-06-02T09:40:13.215" v="113" actId="1076"/>
          <ac:spMkLst>
            <pc:docMk/>
            <pc:sldMk cId="0" sldId="261"/>
            <ac:spMk id="4" creationId="{25AC7CAB-E0DB-CD4E-B775-A3194A849000}"/>
          </ac:spMkLst>
        </pc:spChg>
        <pc:spChg chg="add del mod">
          <ac:chgData name="GIUSEPPE GARREFFA" userId="e773f526-0109-40d0-a01f-65d1785def64" providerId="ADAL" clId="{9A0659C1-F195-A34B-A77E-AC3A95934EB8}" dt="2021-06-02T09:40:06.396" v="112" actId="478"/>
          <ac:spMkLst>
            <pc:docMk/>
            <pc:sldMk cId="0" sldId="261"/>
            <ac:spMk id="5" creationId="{4EEB5758-E54D-974A-9FC3-973D13C8960E}"/>
          </ac:spMkLst>
        </pc:spChg>
        <pc:spChg chg="mod">
          <ac:chgData name="GIUSEPPE GARREFFA" userId="e773f526-0109-40d0-a01f-65d1785def64" providerId="ADAL" clId="{9A0659C1-F195-A34B-A77E-AC3A95934EB8}" dt="2021-06-02T09:37:39.760" v="69" actId="1076"/>
          <ac:spMkLst>
            <pc:docMk/>
            <pc:sldMk cId="0" sldId="261"/>
            <ac:spMk id="285" creationId="{00000000-0000-0000-0000-000000000000}"/>
          </ac:spMkLst>
        </pc:spChg>
      </pc:sldChg>
      <pc:sldChg chg="modSp mod modTransition">
        <pc:chgData name="GIUSEPPE GARREFFA" userId="e773f526-0109-40d0-a01f-65d1785def64" providerId="ADAL" clId="{9A0659C1-F195-A34B-A77E-AC3A95934EB8}" dt="2021-06-03T10:30:18.254" v="1213"/>
        <pc:sldMkLst>
          <pc:docMk/>
          <pc:sldMk cId="0" sldId="262"/>
        </pc:sldMkLst>
        <pc:spChg chg="mod">
          <ac:chgData name="GIUSEPPE GARREFFA" userId="e773f526-0109-40d0-a01f-65d1785def64" providerId="ADAL" clId="{9A0659C1-F195-A34B-A77E-AC3A95934EB8}" dt="2021-06-02T09:37:27.925" v="68" actId="20577"/>
          <ac:spMkLst>
            <pc:docMk/>
            <pc:sldMk cId="0" sldId="262"/>
            <ac:spMk id="295" creationId="{00000000-0000-0000-0000-000000000000}"/>
          </ac:spMkLst>
        </pc:spChg>
      </pc:sldChg>
      <pc:sldChg chg="addSp delSp modSp mod modTransition delAnim modAnim">
        <pc:chgData name="GIUSEPPE GARREFFA" userId="e773f526-0109-40d0-a01f-65d1785def64" providerId="ADAL" clId="{9A0659C1-F195-A34B-A77E-AC3A95934EB8}" dt="2021-06-03T10:39:51.893" v="1271"/>
        <pc:sldMkLst>
          <pc:docMk/>
          <pc:sldMk cId="0" sldId="263"/>
        </pc:sldMkLst>
        <pc:spChg chg="add mod">
          <ac:chgData name="GIUSEPPE GARREFFA" userId="e773f526-0109-40d0-a01f-65d1785def64" providerId="ADAL" clId="{9A0659C1-F195-A34B-A77E-AC3A95934EB8}" dt="2021-06-03T10:39:29.117" v="1269" actId="20577"/>
          <ac:spMkLst>
            <pc:docMk/>
            <pc:sldMk cId="0" sldId="263"/>
            <ac:spMk id="2" creationId="{EFCCB96F-2C5D-F24D-A45B-FC5FE86434DA}"/>
          </ac:spMkLst>
        </pc:spChg>
        <pc:spChg chg="del mod">
          <ac:chgData name="GIUSEPPE GARREFFA" userId="e773f526-0109-40d0-a01f-65d1785def64" providerId="ADAL" clId="{9A0659C1-F195-A34B-A77E-AC3A95934EB8}" dt="2021-06-03T10:38:38.284" v="1256" actId="478"/>
          <ac:spMkLst>
            <pc:docMk/>
            <pc:sldMk cId="0" sldId="263"/>
            <ac:spMk id="304" creationId="{00000000-0000-0000-0000-000000000000}"/>
          </ac:spMkLst>
        </pc:spChg>
      </pc:sldChg>
      <pc:sldChg chg="modTransition addCm modCm">
        <pc:chgData name="GIUSEPPE GARREFFA" userId="e773f526-0109-40d0-a01f-65d1785def64" providerId="ADAL" clId="{9A0659C1-F195-A34B-A77E-AC3A95934EB8}" dt="2021-06-03T10:30:18.254" v="1213"/>
        <pc:sldMkLst>
          <pc:docMk/>
          <pc:sldMk cId="0" sldId="264"/>
        </pc:sldMkLst>
      </pc:sldChg>
      <pc:sldChg chg="modTransition modAnim">
        <pc:chgData name="GIUSEPPE GARREFFA" userId="e773f526-0109-40d0-a01f-65d1785def64" providerId="ADAL" clId="{9A0659C1-F195-A34B-A77E-AC3A95934EB8}" dt="2021-06-03T10:31:43.580" v="1218"/>
        <pc:sldMkLst>
          <pc:docMk/>
          <pc:sldMk cId="0" sldId="265"/>
        </pc:sldMkLst>
      </pc:sldChg>
      <pc:sldChg chg="modTransition">
        <pc:chgData name="GIUSEPPE GARREFFA" userId="e773f526-0109-40d0-a01f-65d1785def64" providerId="ADAL" clId="{9A0659C1-F195-A34B-A77E-AC3A95934EB8}" dt="2021-06-03T10:30:18.254" v="1213"/>
        <pc:sldMkLst>
          <pc:docMk/>
          <pc:sldMk cId="0" sldId="266"/>
        </pc:sldMkLst>
      </pc:sldChg>
      <pc:sldChg chg="modTransition modAnim">
        <pc:chgData name="GIUSEPPE GARREFFA" userId="e773f526-0109-40d0-a01f-65d1785def64" providerId="ADAL" clId="{9A0659C1-F195-A34B-A77E-AC3A95934EB8}" dt="2021-06-03T10:32:42.066" v="1221"/>
        <pc:sldMkLst>
          <pc:docMk/>
          <pc:sldMk cId="0" sldId="267"/>
        </pc:sldMkLst>
      </pc:sldChg>
      <pc:sldChg chg="modSp mod modTransition">
        <pc:chgData name="GIUSEPPE GARREFFA" userId="e773f526-0109-40d0-a01f-65d1785def64" providerId="ADAL" clId="{9A0659C1-F195-A34B-A77E-AC3A95934EB8}" dt="2021-06-03T10:30:18.254" v="1213"/>
        <pc:sldMkLst>
          <pc:docMk/>
          <pc:sldMk cId="0" sldId="268"/>
        </pc:sldMkLst>
        <pc:spChg chg="mod">
          <ac:chgData name="GIUSEPPE GARREFFA" userId="e773f526-0109-40d0-a01f-65d1785def64" providerId="ADAL" clId="{9A0659C1-F195-A34B-A77E-AC3A95934EB8}" dt="2021-06-02T09:36:58.407" v="52" actId="404"/>
          <ac:spMkLst>
            <pc:docMk/>
            <pc:sldMk cId="0" sldId="268"/>
            <ac:spMk id="412" creationId="{00000000-0000-0000-0000-000000000000}"/>
          </ac:spMkLst>
        </pc:spChg>
      </pc:sldChg>
      <pc:sldChg chg="modTransition">
        <pc:chgData name="GIUSEPPE GARREFFA" userId="e773f526-0109-40d0-a01f-65d1785def64" providerId="ADAL" clId="{9A0659C1-F195-A34B-A77E-AC3A95934EB8}" dt="2021-06-03T10:30:18.254" v="1213"/>
        <pc:sldMkLst>
          <pc:docMk/>
          <pc:sldMk cId="0" sldId="269"/>
        </pc:sldMkLst>
      </pc:sldChg>
      <pc:sldChg chg="modTransition">
        <pc:chgData name="GIUSEPPE GARREFFA" userId="e773f526-0109-40d0-a01f-65d1785def64" providerId="ADAL" clId="{9A0659C1-F195-A34B-A77E-AC3A95934EB8}" dt="2021-06-03T10:30:18.254" v="1213"/>
        <pc:sldMkLst>
          <pc:docMk/>
          <pc:sldMk cId="0" sldId="270"/>
        </pc:sldMkLst>
      </pc:sldChg>
      <pc:sldChg chg="addSp delSp modSp mod modTransition modAnim addCm delCm modCm">
        <pc:chgData name="GIUSEPPE GARREFFA" userId="e773f526-0109-40d0-a01f-65d1785def64" providerId="ADAL" clId="{9A0659C1-F195-A34B-A77E-AC3A95934EB8}" dt="2021-06-03T10:30:18.254" v="1213"/>
        <pc:sldMkLst>
          <pc:docMk/>
          <pc:sldMk cId="0" sldId="271"/>
        </pc:sldMkLst>
        <pc:spChg chg="add del mod">
          <ac:chgData name="GIUSEPPE GARREFFA" userId="e773f526-0109-40d0-a01f-65d1785def64" providerId="ADAL" clId="{9A0659C1-F195-A34B-A77E-AC3A95934EB8}" dt="2021-06-03T09:39:40.833" v="502"/>
          <ac:spMkLst>
            <pc:docMk/>
            <pc:sldMk cId="0" sldId="271"/>
            <ac:spMk id="2" creationId="{CD6ADF7A-DABA-EC46-A3CA-A6361B5F32BA}"/>
          </ac:spMkLst>
        </pc:spChg>
        <pc:spChg chg="add del mod">
          <ac:chgData name="GIUSEPPE GARREFFA" userId="e773f526-0109-40d0-a01f-65d1785def64" providerId="ADAL" clId="{9A0659C1-F195-A34B-A77E-AC3A95934EB8}" dt="2021-06-03T10:09:14.849" v="1102" actId="478"/>
          <ac:spMkLst>
            <pc:docMk/>
            <pc:sldMk cId="0" sldId="271"/>
            <ac:spMk id="4" creationId="{5239016A-8312-B64A-AE92-BA678D75F69C}"/>
          </ac:spMkLst>
        </pc:spChg>
        <pc:spChg chg="add del mod">
          <ac:chgData name="GIUSEPPE GARREFFA" userId="e773f526-0109-40d0-a01f-65d1785def64" providerId="ADAL" clId="{9A0659C1-F195-A34B-A77E-AC3A95934EB8}" dt="2021-06-03T10:09:18.969" v="1104" actId="478"/>
          <ac:spMkLst>
            <pc:docMk/>
            <pc:sldMk cId="0" sldId="271"/>
            <ac:spMk id="6" creationId="{AB549303-28F3-444B-81EE-F3AA26DFFC9D}"/>
          </ac:spMkLst>
        </pc:spChg>
        <pc:spChg chg="add del mod">
          <ac:chgData name="GIUSEPPE GARREFFA" userId="e773f526-0109-40d0-a01f-65d1785def64" providerId="ADAL" clId="{9A0659C1-F195-A34B-A77E-AC3A95934EB8}" dt="2021-06-03T10:09:25.119" v="1106" actId="478"/>
          <ac:spMkLst>
            <pc:docMk/>
            <pc:sldMk cId="0" sldId="271"/>
            <ac:spMk id="8" creationId="{1B836B41-CE96-0748-940C-1593982492CF}"/>
          </ac:spMkLst>
        </pc:spChg>
        <pc:spChg chg="add del mod">
          <ac:chgData name="GIUSEPPE GARREFFA" userId="e773f526-0109-40d0-a01f-65d1785def64" providerId="ADAL" clId="{9A0659C1-F195-A34B-A77E-AC3A95934EB8}" dt="2021-06-03T10:09:30.199" v="1108" actId="478"/>
          <ac:spMkLst>
            <pc:docMk/>
            <pc:sldMk cId="0" sldId="271"/>
            <ac:spMk id="10" creationId="{BB6BA5D9-A518-7946-A6D3-542D5953C458}"/>
          </ac:spMkLst>
        </pc:spChg>
        <pc:spChg chg="add mod">
          <ac:chgData name="GIUSEPPE GARREFFA" userId="e773f526-0109-40d0-a01f-65d1785def64" providerId="ADAL" clId="{9A0659C1-F195-A34B-A77E-AC3A95934EB8}" dt="2021-06-03T09:44:50.506" v="558" actId="3064"/>
          <ac:spMkLst>
            <pc:docMk/>
            <pc:sldMk cId="0" sldId="271"/>
            <ac:spMk id="34" creationId="{74C63F5A-E26C-5B42-AF07-248BD9E66D51}"/>
          </ac:spMkLst>
        </pc:spChg>
        <pc:spChg chg="add del mod">
          <ac:chgData name="GIUSEPPE GARREFFA" userId="e773f526-0109-40d0-a01f-65d1785def64" providerId="ADAL" clId="{9A0659C1-F195-A34B-A77E-AC3A95934EB8}" dt="2021-06-03T09:39:31.740" v="498" actId="478"/>
          <ac:spMkLst>
            <pc:docMk/>
            <pc:sldMk cId="0" sldId="271"/>
            <ac:spMk id="35" creationId="{E65450B3-7A69-0F4D-B3C3-F56CE84CAF44}"/>
          </ac:spMkLst>
        </pc:spChg>
        <pc:spChg chg="add mod">
          <ac:chgData name="GIUSEPPE GARREFFA" userId="e773f526-0109-40d0-a01f-65d1785def64" providerId="ADAL" clId="{9A0659C1-F195-A34B-A77E-AC3A95934EB8}" dt="2021-06-03T09:44:22.187" v="553" actId="14100"/>
          <ac:spMkLst>
            <pc:docMk/>
            <pc:sldMk cId="0" sldId="271"/>
            <ac:spMk id="37" creationId="{67E6A61E-8095-EA4D-878A-F6D45712592E}"/>
          </ac:spMkLst>
        </pc:spChg>
        <pc:spChg chg="add mod">
          <ac:chgData name="GIUSEPPE GARREFFA" userId="e773f526-0109-40d0-a01f-65d1785def64" providerId="ADAL" clId="{9A0659C1-F195-A34B-A77E-AC3A95934EB8}" dt="2021-06-03T09:40:58.161" v="507" actId="1076"/>
          <ac:spMkLst>
            <pc:docMk/>
            <pc:sldMk cId="0" sldId="271"/>
            <ac:spMk id="38" creationId="{6418611D-FDBF-A44B-AE74-F83F52C080F5}"/>
          </ac:spMkLst>
        </pc:spChg>
        <pc:spChg chg="add mod">
          <ac:chgData name="GIUSEPPE GARREFFA" userId="e773f526-0109-40d0-a01f-65d1785def64" providerId="ADAL" clId="{9A0659C1-F195-A34B-A77E-AC3A95934EB8}" dt="2021-06-03T10:06:12.628" v="873"/>
          <ac:spMkLst>
            <pc:docMk/>
            <pc:sldMk cId="0" sldId="271"/>
            <ac:spMk id="39" creationId="{53BE0940-778B-614B-A0E1-074F9DB6F05B}"/>
          </ac:spMkLst>
        </pc:spChg>
        <pc:spChg chg="add del mod">
          <ac:chgData name="GIUSEPPE GARREFFA" userId="e773f526-0109-40d0-a01f-65d1785def64" providerId="ADAL" clId="{9A0659C1-F195-A34B-A77E-AC3A95934EB8}" dt="2021-06-03T09:41:50.161" v="536"/>
          <ac:spMkLst>
            <pc:docMk/>
            <pc:sldMk cId="0" sldId="271"/>
            <ac:spMk id="40" creationId="{7B0828AA-7CAF-474F-93D5-1A6203DF4F29}"/>
          </ac:spMkLst>
        </pc:spChg>
        <pc:spChg chg="add mod">
          <ac:chgData name="GIUSEPPE GARREFFA" userId="e773f526-0109-40d0-a01f-65d1785def64" providerId="ADAL" clId="{9A0659C1-F195-A34B-A77E-AC3A95934EB8}" dt="2021-06-03T09:57:54.217" v="770" actId="20577"/>
          <ac:spMkLst>
            <pc:docMk/>
            <pc:sldMk cId="0" sldId="271"/>
            <ac:spMk id="41" creationId="{1B8744C2-1786-2842-8922-6F6AD39DF705}"/>
          </ac:spMkLst>
        </pc:spChg>
        <pc:spChg chg="add mod">
          <ac:chgData name="GIUSEPPE GARREFFA" userId="e773f526-0109-40d0-a01f-65d1785def64" providerId="ADAL" clId="{9A0659C1-F195-A34B-A77E-AC3A95934EB8}" dt="2021-06-03T10:13:26.299" v="1158" actId="1076"/>
          <ac:spMkLst>
            <pc:docMk/>
            <pc:sldMk cId="0" sldId="271"/>
            <ac:spMk id="42" creationId="{AE5FE1DC-0043-C647-BD4D-7F55918AD805}"/>
          </ac:spMkLst>
        </pc:spChg>
        <pc:spChg chg="add mod">
          <ac:chgData name="GIUSEPPE GARREFFA" userId="e773f526-0109-40d0-a01f-65d1785def64" providerId="ADAL" clId="{9A0659C1-F195-A34B-A77E-AC3A95934EB8}" dt="2021-06-03T10:17:04.978" v="1165" actId="122"/>
          <ac:spMkLst>
            <pc:docMk/>
            <pc:sldMk cId="0" sldId="271"/>
            <ac:spMk id="43" creationId="{3F5490DC-3F72-EE41-9593-A3A7A6AC12D7}"/>
          </ac:spMkLst>
        </pc:spChg>
        <pc:spChg chg="add mod">
          <ac:chgData name="GIUSEPPE GARREFFA" userId="e773f526-0109-40d0-a01f-65d1785def64" providerId="ADAL" clId="{9A0659C1-F195-A34B-A77E-AC3A95934EB8}" dt="2021-06-03T10:10:21.181" v="1135" actId="1076"/>
          <ac:spMkLst>
            <pc:docMk/>
            <pc:sldMk cId="0" sldId="271"/>
            <ac:spMk id="44" creationId="{F8AC9CAD-C59D-694F-B5E9-24BDE4247E73}"/>
          </ac:spMkLst>
        </pc:spChg>
        <pc:spChg chg="add mod">
          <ac:chgData name="GIUSEPPE GARREFFA" userId="e773f526-0109-40d0-a01f-65d1785def64" providerId="ADAL" clId="{9A0659C1-F195-A34B-A77E-AC3A95934EB8}" dt="2021-06-03T10:07:57.012" v="1097" actId="20577"/>
          <ac:spMkLst>
            <pc:docMk/>
            <pc:sldMk cId="0" sldId="271"/>
            <ac:spMk id="45" creationId="{A9DA2DB6-A728-A948-A210-9F42C5640B85}"/>
          </ac:spMkLst>
        </pc:spChg>
        <pc:spChg chg="add mod">
          <ac:chgData name="GIUSEPPE GARREFFA" userId="e773f526-0109-40d0-a01f-65d1785def64" providerId="ADAL" clId="{9A0659C1-F195-A34B-A77E-AC3A95934EB8}" dt="2021-06-03T10:10:58.609" v="1138" actId="1076"/>
          <ac:spMkLst>
            <pc:docMk/>
            <pc:sldMk cId="0" sldId="271"/>
            <ac:spMk id="54" creationId="{A90F3C5B-1F1F-104B-8971-DB1BF9985F07}"/>
          </ac:spMkLst>
        </pc:spChg>
        <pc:spChg chg="add mod">
          <ac:chgData name="GIUSEPPE GARREFFA" userId="e773f526-0109-40d0-a01f-65d1785def64" providerId="ADAL" clId="{9A0659C1-F195-A34B-A77E-AC3A95934EB8}" dt="2021-06-03T10:11:32.308" v="1151" actId="1076"/>
          <ac:spMkLst>
            <pc:docMk/>
            <pc:sldMk cId="0" sldId="271"/>
            <ac:spMk id="55" creationId="{F0E56B4C-6C28-9B43-9E00-25E731BC19FA}"/>
          </ac:spMkLst>
        </pc:spChg>
        <pc:spChg chg="mod">
          <ac:chgData name="GIUSEPPE GARREFFA" userId="e773f526-0109-40d0-a01f-65d1785def64" providerId="ADAL" clId="{9A0659C1-F195-A34B-A77E-AC3A95934EB8}" dt="2021-06-03T10:12:43.815" v="1153" actId="207"/>
          <ac:spMkLst>
            <pc:docMk/>
            <pc:sldMk cId="0" sldId="271"/>
            <ac:spMk id="57" creationId="{6DD40981-8275-D648-8C02-D63D00BC250F}"/>
          </ac:spMkLst>
        </pc:spChg>
        <pc:spChg chg="mod">
          <ac:chgData name="GIUSEPPE GARREFFA" userId="e773f526-0109-40d0-a01f-65d1785def64" providerId="ADAL" clId="{9A0659C1-F195-A34B-A77E-AC3A95934EB8}" dt="2021-06-03T10:12:43.815" v="1153" actId="207"/>
          <ac:spMkLst>
            <pc:docMk/>
            <pc:sldMk cId="0" sldId="271"/>
            <ac:spMk id="58" creationId="{88311527-05DC-1548-B787-CF6EA27496A8}"/>
          </ac:spMkLst>
        </pc:spChg>
        <pc:spChg chg="mod">
          <ac:chgData name="GIUSEPPE GARREFFA" userId="e773f526-0109-40d0-a01f-65d1785def64" providerId="ADAL" clId="{9A0659C1-F195-A34B-A77E-AC3A95934EB8}" dt="2021-06-03T10:12:43.815" v="1153" actId="207"/>
          <ac:spMkLst>
            <pc:docMk/>
            <pc:sldMk cId="0" sldId="271"/>
            <ac:spMk id="59" creationId="{D3D2D544-0118-8644-A1DA-86CFF9ED2D35}"/>
          </ac:spMkLst>
        </pc:spChg>
        <pc:spChg chg="mod">
          <ac:chgData name="GIUSEPPE GARREFFA" userId="e773f526-0109-40d0-a01f-65d1785def64" providerId="ADAL" clId="{9A0659C1-F195-A34B-A77E-AC3A95934EB8}" dt="2021-06-03T10:12:43.815" v="1153" actId="207"/>
          <ac:spMkLst>
            <pc:docMk/>
            <pc:sldMk cId="0" sldId="271"/>
            <ac:spMk id="60" creationId="{511445DC-9E29-D244-A9F8-B5D23A931732}"/>
          </ac:spMkLst>
        </pc:spChg>
        <pc:spChg chg="mod">
          <ac:chgData name="GIUSEPPE GARREFFA" userId="e773f526-0109-40d0-a01f-65d1785def64" providerId="ADAL" clId="{9A0659C1-F195-A34B-A77E-AC3A95934EB8}" dt="2021-06-03T10:12:43.815" v="1153" actId="207"/>
          <ac:spMkLst>
            <pc:docMk/>
            <pc:sldMk cId="0" sldId="271"/>
            <ac:spMk id="61" creationId="{D16FE496-284C-DE47-B12A-964E23DCBE68}"/>
          </ac:spMkLst>
        </pc:spChg>
        <pc:spChg chg="mod">
          <ac:chgData name="GIUSEPPE GARREFFA" userId="e773f526-0109-40d0-a01f-65d1785def64" providerId="ADAL" clId="{9A0659C1-F195-A34B-A77E-AC3A95934EB8}" dt="2021-06-03T10:16:39.454" v="1161" actId="207"/>
          <ac:spMkLst>
            <pc:docMk/>
            <pc:sldMk cId="0" sldId="271"/>
            <ac:spMk id="63" creationId="{193358CF-617E-0E4A-9D76-C0D5E809F933}"/>
          </ac:spMkLst>
        </pc:spChg>
        <pc:spChg chg="mod">
          <ac:chgData name="GIUSEPPE GARREFFA" userId="e773f526-0109-40d0-a01f-65d1785def64" providerId="ADAL" clId="{9A0659C1-F195-A34B-A77E-AC3A95934EB8}" dt="2021-06-03T10:16:39.454" v="1161" actId="207"/>
          <ac:spMkLst>
            <pc:docMk/>
            <pc:sldMk cId="0" sldId="271"/>
            <ac:spMk id="64" creationId="{FA166D12-EEAD-914E-B3B0-020D7D950337}"/>
          </ac:spMkLst>
        </pc:spChg>
        <pc:spChg chg="mod">
          <ac:chgData name="GIUSEPPE GARREFFA" userId="e773f526-0109-40d0-a01f-65d1785def64" providerId="ADAL" clId="{9A0659C1-F195-A34B-A77E-AC3A95934EB8}" dt="2021-06-03T10:16:39.454" v="1161" actId="207"/>
          <ac:spMkLst>
            <pc:docMk/>
            <pc:sldMk cId="0" sldId="271"/>
            <ac:spMk id="65" creationId="{C307E4FC-FCEE-D14A-9AA3-1C658D9E584F}"/>
          </ac:spMkLst>
        </pc:spChg>
        <pc:spChg chg="mod">
          <ac:chgData name="GIUSEPPE GARREFFA" userId="e773f526-0109-40d0-a01f-65d1785def64" providerId="ADAL" clId="{9A0659C1-F195-A34B-A77E-AC3A95934EB8}" dt="2021-06-03T10:16:39.454" v="1161" actId="207"/>
          <ac:spMkLst>
            <pc:docMk/>
            <pc:sldMk cId="0" sldId="271"/>
            <ac:spMk id="66" creationId="{08F1E7DE-D724-1344-93F5-03B4D97C80DF}"/>
          </ac:spMkLst>
        </pc:spChg>
        <pc:spChg chg="mod">
          <ac:chgData name="GIUSEPPE GARREFFA" userId="e773f526-0109-40d0-a01f-65d1785def64" providerId="ADAL" clId="{9A0659C1-F195-A34B-A77E-AC3A95934EB8}" dt="2021-06-03T10:16:39.454" v="1161" actId="207"/>
          <ac:spMkLst>
            <pc:docMk/>
            <pc:sldMk cId="0" sldId="271"/>
            <ac:spMk id="67" creationId="{019DA997-540F-0045-A555-1C5936A3C969}"/>
          </ac:spMkLst>
        </pc:spChg>
        <pc:spChg chg="mod">
          <ac:chgData name="GIUSEPPE GARREFFA" userId="e773f526-0109-40d0-a01f-65d1785def64" providerId="ADAL" clId="{9A0659C1-F195-A34B-A77E-AC3A95934EB8}" dt="2021-06-03T10:16:39.454" v="1161" actId="207"/>
          <ac:spMkLst>
            <pc:docMk/>
            <pc:sldMk cId="0" sldId="271"/>
            <ac:spMk id="68" creationId="{A89D22DE-E8A2-824F-AB23-0F95ED78EE18}"/>
          </ac:spMkLst>
        </pc:spChg>
        <pc:spChg chg="add del mod">
          <ac:chgData name="GIUSEPPE GARREFFA" userId="e773f526-0109-40d0-a01f-65d1785def64" providerId="ADAL" clId="{9A0659C1-F195-A34B-A77E-AC3A95934EB8}" dt="2021-06-03T10:17:41.777" v="1168" actId="478"/>
          <ac:spMkLst>
            <pc:docMk/>
            <pc:sldMk cId="0" sldId="271"/>
            <ac:spMk id="69" creationId="{5A15A143-829D-B84F-9967-E295E2752453}"/>
          </ac:spMkLst>
        </pc:spChg>
        <pc:spChg chg="add mod">
          <ac:chgData name="GIUSEPPE GARREFFA" userId="e773f526-0109-40d0-a01f-65d1785def64" providerId="ADAL" clId="{9A0659C1-F195-A34B-A77E-AC3A95934EB8}" dt="2021-06-03T10:17:53.264" v="1170" actId="1076"/>
          <ac:spMkLst>
            <pc:docMk/>
            <pc:sldMk cId="0" sldId="271"/>
            <ac:spMk id="70" creationId="{9D874696-5A36-884D-B037-14B8FA120200}"/>
          </ac:spMkLst>
        </pc:spChg>
        <pc:spChg chg="add mod">
          <ac:chgData name="GIUSEPPE GARREFFA" userId="e773f526-0109-40d0-a01f-65d1785def64" providerId="ADAL" clId="{9A0659C1-F195-A34B-A77E-AC3A95934EB8}" dt="2021-06-03T10:18:11.636" v="1172" actId="1076"/>
          <ac:spMkLst>
            <pc:docMk/>
            <pc:sldMk cId="0" sldId="271"/>
            <ac:spMk id="71" creationId="{1E8D3248-A56E-0948-894B-7912EBF7AF22}"/>
          </ac:spMkLst>
        </pc:spChg>
        <pc:spChg chg="mod">
          <ac:chgData name="GIUSEPPE GARREFFA" userId="e773f526-0109-40d0-a01f-65d1785def64" providerId="ADAL" clId="{9A0659C1-F195-A34B-A77E-AC3A95934EB8}" dt="2021-06-03T09:36:12.473" v="441" actId="1076"/>
          <ac:spMkLst>
            <pc:docMk/>
            <pc:sldMk cId="0" sldId="271"/>
            <ac:spMk id="472" creationId="{00000000-0000-0000-0000-000000000000}"/>
          </ac:spMkLst>
        </pc:spChg>
        <pc:spChg chg="mod">
          <ac:chgData name="GIUSEPPE GARREFFA" userId="e773f526-0109-40d0-a01f-65d1785def64" providerId="ADAL" clId="{9A0659C1-F195-A34B-A77E-AC3A95934EB8}" dt="2021-06-03T09:41:32.031" v="533" actId="1076"/>
          <ac:spMkLst>
            <pc:docMk/>
            <pc:sldMk cId="0" sldId="271"/>
            <ac:spMk id="473" creationId="{00000000-0000-0000-0000-000000000000}"/>
          </ac:spMkLst>
        </pc:spChg>
        <pc:spChg chg="del">
          <ac:chgData name="GIUSEPPE GARREFFA" userId="e773f526-0109-40d0-a01f-65d1785def64" providerId="ADAL" clId="{9A0659C1-F195-A34B-A77E-AC3A95934EB8}" dt="2021-06-03T10:09:17.610" v="1103" actId="478"/>
          <ac:spMkLst>
            <pc:docMk/>
            <pc:sldMk cId="0" sldId="271"/>
            <ac:spMk id="475" creationId="{00000000-0000-0000-0000-000000000000}"/>
          </ac:spMkLst>
        </pc:spChg>
        <pc:spChg chg="del mod">
          <ac:chgData name="GIUSEPPE GARREFFA" userId="e773f526-0109-40d0-a01f-65d1785def64" providerId="ADAL" clId="{9A0659C1-F195-A34B-A77E-AC3A95934EB8}" dt="2021-06-03T10:09:07.119" v="1101" actId="478"/>
          <ac:spMkLst>
            <pc:docMk/>
            <pc:sldMk cId="0" sldId="271"/>
            <ac:spMk id="476" creationId="{00000000-0000-0000-0000-000000000000}"/>
          </ac:spMkLst>
        </pc:spChg>
        <pc:spChg chg="mod">
          <ac:chgData name="GIUSEPPE GARREFFA" userId="e773f526-0109-40d0-a01f-65d1785def64" providerId="ADAL" clId="{9A0659C1-F195-A34B-A77E-AC3A95934EB8}" dt="2021-06-03T10:07:02.022" v="916" actId="20577"/>
          <ac:spMkLst>
            <pc:docMk/>
            <pc:sldMk cId="0" sldId="271"/>
            <ac:spMk id="477" creationId="{00000000-0000-0000-0000-000000000000}"/>
          </ac:spMkLst>
        </pc:spChg>
        <pc:spChg chg="mod">
          <ac:chgData name="GIUSEPPE GARREFFA" userId="e773f526-0109-40d0-a01f-65d1785def64" providerId="ADAL" clId="{9A0659C1-F195-A34B-A77E-AC3A95934EB8}" dt="2021-06-03T09:42:24.026" v="540" actId="1076"/>
          <ac:spMkLst>
            <pc:docMk/>
            <pc:sldMk cId="0" sldId="271"/>
            <ac:spMk id="478" creationId="{00000000-0000-0000-0000-000000000000}"/>
          </ac:spMkLst>
        </pc:spChg>
        <pc:spChg chg="del">
          <ac:chgData name="GIUSEPPE GARREFFA" userId="e773f526-0109-40d0-a01f-65d1785def64" providerId="ADAL" clId="{9A0659C1-F195-A34B-A77E-AC3A95934EB8}" dt="2021-06-03T10:09:27.303" v="1107" actId="478"/>
          <ac:spMkLst>
            <pc:docMk/>
            <pc:sldMk cId="0" sldId="271"/>
            <ac:spMk id="479" creationId="{00000000-0000-0000-0000-000000000000}"/>
          </ac:spMkLst>
        </pc:spChg>
        <pc:spChg chg="del">
          <ac:chgData name="GIUSEPPE GARREFFA" userId="e773f526-0109-40d0-a01f-65d1785def64" providerId="ADAL" clId="{9A0659C1-F195-A34B-A77E-AC3A95934EB8}" dt="2021-06-03T10:09:23.624" v="1105" actId="478"/>
          <ac:spMkLst>
            <pc:docMk/>
            <pc:sldMk cId="0" sldId="271"/>
            <ac:spMk id="480" creationId="{00000000-0000-0000-0000-000000000000}"/>
          </ac:spMkLst>
        </pc:spChg>
        <pc:spChg chg="add del mod">
          <ac:chgData name="GIUSEPPE GARREFFA" userId="e773f526-0109-40d0-a01f-65d1785def64" providerId="ADAL" clId="{9A0659C1-F195-A34B-A77E-AC3A95934EB8}" dt="2021-06-03T09:33:12.681" v="266" actId="478"/>
          <ac:spMkLst>
            <pc:docMk/>
            <pc:sldMk cId="0" sldId="271"/>
            <ac:spMk id="481" creationId="{00000000-0000-0000-0000-000000000000}"/>
          </ac:spMkLst>
        </pc:spChg>
        <pc:spChg chg="mod">
          <ac:chgData name="GIUSEPPE GARREFFA" userId="e773f526-0109-40d0-a01f-65d1785def64" providerId="ADAL" clId="{9A0659C1-F195-A34B-A77E-AC3A95934EB8}" dt="2021-06-03T09:36:45.944" v="445" actId="1076"/>
          <ac:spMkLst>
            <pc:docMk/>
            <pc:sldMk cId="0" sldId="271"/>
            <ac:spMk id="482" creationId="{00000000-0000-0000-0000-000000000000}"/>
          </ac:spMkLst>
        </pc:spChg>
        <pc:spChg chg="mod">
          <ac:chgData name="GIUSEPPE GARREFFA" userId="e773f526-0109-40d0-a01f-65d1785def64" providerId="ADAL" clId="{9A0659C1-F195-A34B-A77E-AC3A95934EB8}" dt="2021-06-03T09:39:55.411" v="503" actId="1076"/>
          <ac:spMkLst>
            <pc:docMk/>
            <pc:sldMk cId="0" sldId="271"/>
            <ac:spMk id="483" creationId="{00000000-0000-0000-0000-000000000000}"/>
          </ac:spMkLst>
        </pc:spChg>
        <pc:spChg chg="mod">
          <ac:chgData name="GIUSEPPE GARREFFA" userId="e773f526-0109-40d0-a01f-65d1785def64" providerId="ADAL" clId="{9A0659C1-F195-A34B-A77E-AC3A95934EB8}" dt="2021-06-03T10:03:00.552" v="871" actId="1076"/>
          <ac:spMkLst>
            <pc:docMk/>
            <pc:sldMk cId="0" sldId="271"/>
            <ac:spMk id="484" creationId="{00000000-0000-0000-0000-000000000000}"/>
          </ac:spMkLst>
        </pc:spChg>
        <pc:spChg chg="mod">
          <ac:chgData name="GIUSEPPE GARREFFA" userId="e773f526-0109-40d0-a01f-65d1785def64" providerId="ADAL" clId="{9A0659C1-F195-A34B-A77E-AC3A95934EB8}" dt="2021-06-03T09:36:52.786" v="446" actId="1076"/>
          <ac:spMkLst>
            <pc:docMk/>
            <pc:sldMk cId="0" sldId="271"/>
            <ac:spMk id="503" creationId="{00000000-0000-0000-0000-000000000000}"/>
          </ac:spMkLst>
        </pc:spChg>
        <pc:grpChg chg="add mod">
          <ac:chgData name="GIUSEPPE GARREFFA" userId="e773f526-0109-40d0-a01f-65d1785def64" providerId="ADAL" clId="{9A0659C1-F195-A34B-A77E-AC3A95934EB8}" dt="2021-06-03T10:13:37.059" v="1159" actId="1076"/>
          <ac:grpSpMkLst>
            <pc:docMk/>
            <pc:sldMk cId="0" sldId="271"/>
            <ac:grpSpMk id="56" creationId="{3241F698-ABA8-004B-97AC-98EF60D6E384}"/>
          </ac:grpSpMkLst>
        </pc:grpChg>
        <pc:grpChg chg="add mod">
          <ac:chgData name="GIUSEPPE GARREFFA" userId="e773f526-0109-40d0-a01f-65d1785def64" providerId="ADAL" clId="{9A0659C1-F195-A34B-A77E-AC3A95934EB8}" dt="2021-06-03T10:17:21.579" v="1166" actId="1076"/>
          <ac:grpSpMkLst>
            <pc:docMk/>
            <pc:sldMk cId="0" sldId="271"/>
            <ac:grpSpMk id="62" creationId="{60789BAE-6E3A-1A44-839F-CD69BE262BB5}"/>
          </ac:grpSpMkLst>
        </pc:grpChg>
        <pc:grpChg chg="mod">
          <ac:chgData name="GIUSEPPE GARREFFA" userId="e773f526-0109-40d0-a01f-65d1785def64" providerId="ADAL" clId="{9A0659C1-F195-A34B-A77E-AC3A95934EB8}" dt="2021-06-03T10:13:14.171" v="1157" actId="1076"/>
          <ac:grpSpMkLst>
            <pc:docMk/>
            <pc:sldMk cId="0" sldId="271"/>
            <ac:grpSpMk id="485" creationId="{00000000-0000-0000-0000-000000000000}"/>
          </ac:grpSpMkLst>
        </pc:grpChg>
        <pc:grpChg chg="del">
          <ac:chgData name="GIUSEPPE GARREFFA" userId="e773f526-0109-40d0-a01f-65d1785def64" providerId="ADAL" clId="{9A0659C1-F195-A34B-A77E-AC3A95934EB8}" dt="2021-06-03T09:40:43.981" v="504" actId="478"/>
          <ac:grpSpMkLst>
            <pc:docMk/>
            <pc:sldMk cId="0" sldId="271"/>
            <ac:grpSpMk id="494" creationId="{00000000-0000-0000-0000-000000000000}"/>
          </ac:grpSpMkLst>
        </pc:grpChg>
        <pc:grpChg chg="del mod">
          <ac:chgData name="GIUSEPPE GARREFFA" userId="e773f526-0109-40d0-a01f-65d1785def64" providerId="ADAL" clId="{9A0659C1-F195-A34B-A77E-AC3A95934EB8}" dt="2021-06-03T09:30:45.448" v="245" actId="478"/>
          <ac:grpSpMkLst>
            <pc:docMk/>
            <pc:sldMk cId="0" sldId="271"/>
            <ac:grpSpMk id="497" creationId="{00000000-0000-0000-0000-000000000000}"/>
          </ac:grpSpMkLst>
        </pc:grpChg>
      </pc:sldChg>
      <pc:sldChg chg="del">
        <pc:chgData name="GIUSEPPE GARREFFA" userId="e773f526-0109-40d0-a01f-65d1785def64" providerId="ADAL" clId="{9A0659C1-F195-A34B-A77E-AC3A95934EB8}" dt="2021-06-03T13:03:38.148" v="2212" actId="2696"/>
        <pc:sldMkLst>
          <pc:docMk/>
          <pc:sldMk cId="0" sldId="273"/>
        </pc:sldMkLst>
      </pc:sldChg>
      <pc:sldChg chg="del">
        <pc:chgData name="GIUSEPPE GARREFFA" userId="e773f526-0109-40d0-a01f-65d1785def64" providerId="ADAL" clId="{9A0659C1-F195-A34B-A77E-AC3A95934EB8}" dt="2021-06-03T13:03:38.148" v="2212" actId="2696"/>
        <pc:sldMkLst>
          <pc:docMk/>
          <pc:sldMk cId="0" sldId="274"/>
        </pc:sldMkLst>
      </pc:sldChg>
      <pc:sldChg chg="modSp mod modTransition modAnim addCm modCm">
        <pc:chgData name="GIUSEPPE GARREFFA" userId="e773f526-0109-40d0-a01f-65d1785def64" providerId="ADAL" clId="{9A0659C1-F195-A34B-A77E-AC3A95934EB8}" dt="2021-06-03T13:05:47.828" v="2224" actId="20577"/>
        <pc:sldMkLst>
          <pc:docMk/>
          <pc:sldMk cId="0" sldId="275"/>
        </pc:sldMkLst>
        <pc:spChg chg="mod">
          <ac:chgData name="GIUSEPPE GARREFFA" userId="e773f526-0109-40d0-a01f-65d1785def64" providerId="ADAL" clId="{9A0659C1-F195-A34B-A77E-AC3A95934EB8}" dt="2021-06-03T13:05:47.828" v="2224" actId="20577"/>
          <ac:spMkLst>
            <pc:docMk/>
            <pc:sldMk cId="0" sldId="275"/>
            <ac:spMk id="610" creationId="{00000000-0000-0000-0000-000000000000}"/>
          </ac:spMkLst>
        </pc:spChg>
      </pc:sldChg>
      <pc:sldChg chg="del">
        <pc:chgData name="GIUSEPPE GARREFFA" userId="e773f526-0109-40d0-a01f-65d1785def64" providerId="ADAL" clId="{9A0659C1-F195-A34B-A77E-AC3A95934EB8}" dt="2021-06-03T13:03:38.148" v="2212" actId="2696"/>
        <pc:sldMkLst>
          <pc:docMk/>
          <pc:sldMk cId="0" sldId="276"/>
        </pc:sldMkLst>
      </pc:sldChg>
      <pc:sldChg chg="modSp mod modTransition">
        <pc:chgData name="GIUSEPPE GARREFFA" userId="e773f526-0109-40d0-a01f-65d1785def64" providerId="ADAL" clId="{9A0659C1-F195-A34B-A77E-AC3A95934EB8}" dt="2021-06-03T10:30:18.254" v="1213"/>
        <pc:sldMkLst>
          <pc:docMk/>
          <pc:sldMk cId="0" sldId="277"/>
        </pc:sldMkLst>
        <pc:spChg chg="mod">
          <ac:chgData name="GIUSEPPE GARREFFA" userId="e773f526-0109-40d0-a01f-65d1785def64" providerId="ADAL" clId="{9A0659C1-F195-A34B-A77E-AC3A95934EB8}" dt="2021-06-02T09:44:22.007" v="129" actId="20577"/>
          <ac:spMkLst>
            <pc:docMk/>
            <pc:sldMk cId="0" sldId="277"/>
            <ac:spMk id="662" creationId="{00000000-0000-0000-0000-000000000000}"/>
          </ac:spMkLst>
        </pc:spChg>
      </pc:sldChg>
      <pc:sldChg chg="del">
        <pc:chgData name="GIUSEPPE GARREFFA" userId="e773f526-0109-40d0-a01f-65d1785def64" providerId="ADAL" clId="{9A0659C1-F195-A34B-A77E-AC3A95934EB8}" dt="2021-06-03T13:03:38.148" v="2212" actId="2696"/>
        <pc:sldMkLst>
          <pc:docMk/>
          <pc:sldMk cId="0" sldId="278"/>
        </pc:sldMkLst>
      </pc:sldChg>
      <pc:sldChg chg="del">
        <pc:chgData name="GIUSEPPE GARREFFA" userId="e773f526-0109-40d0-a01f-65d1785def64" providerId="ADAL" clId="{9A0659C1-F195-A34B-A77E-AC3A95934EB8}" dt="2021-06-03T13:03:38.148" v="2212" actId="2696"/>
        <pc:sldMkLst>
          <pc:docMk/>
          <pc:sldMk cId="0" sldId="279"/>
        </pc:sldMkLst>
      </pc:sldChg>
      <pc:sldChg chg="del">
        <pc:chgData name="GIUSEPPE GARREFFA" userId="e773f526-0109-40d0-a01f-65d1785def64" providerId="ADAL" clId="{9A0659C1-F195-A34B-A77E-AC3A95934EB8}" dt="2021-06-03T13:03:38.148" v="2212" actId="2696"/>
        <pc:sldMkLst>
          <pc:docMk/>
          <pc:sldMk cId="0" sldId="280"/>
        </pc:sldMkLst>
      </pc:sldChg>
      <pc:sldChg chg="del">
        <pc:chgData name="GIUSEPPE GARREFFA" userId="e773f526-0109-40d0-a01f-65d1785def64" providerId="ADAL" clId="{9A0659C1-F195-A34B-A77E-AC3A95934EB8}" dt="2021-06-03T13:03:38.148" v="2212" actId="2696"/>
        <pc:sldMkLst>
          <pc:docMk/>
          <pc:sldMk cId="0" sldId="281"/>
        </pc:sldMkLst>
      </pc:sldChg>
      <pc:sldChg chg="del">
        <pc:chgData name="GIUSEPPE GARREFFA" userId="e773f526-0109-40d0-a01f-65d1785def64" providerId="ADAL" clId="{9A0659C1-F195-A34B-A77E-AC3A95934EB8}" dt="2021-06-03T13:03:38.148" v="2212" actId="2696"/>
        <pc:sldMkLst>
          <pc:docMk/>
          <pc:sldMk cId="0" sldId="282"/>
        </pc:sldMkLst>
      </pc:sldChg>
      <pc:sldChg chg="modTransition">
        <pc:chgData name="GIUSEPPE GARREFFA" userId="e773f526-0109-40d0-a01f-65d1785def64" providerId="ADAL" clId="{9A0659C1-F195-A34B-A77E-AC3A95934EB8}" dt="2021-06-03T10:30:18.254" v="1213"/>
        <pc:sldMkLst>
          <pc:docMk/>
          <pc:sldMk cId="0" sldId="283"/>
        </pc:sldMkLst>
      </pc:sldChg>
      <pc:sldChg chg="del">
        <pc:chgData name="GIUSEPPE GARREFFA" userId="e773f526-0109-40d0-a01f-65d1785def64" providerId="ADAL" clId="{9A0659C1-F195-A34B-A77E-AC3A95934EB8}" dt="2021-06-03T13:03:38.148" v="2212" actId="2696"/>
        <pc:sldMkLst>
          <pc:docMk/>
          <pc:sldMk cId="0" sldId="284"/>
        </pc:sldMkLst>
      </pc:sldChg>
      <pc:sldChg chg="addSp modSp mod modTransition modShow addCm modCm">
        <pc:chgData name="GIUSEPPE GARREFFA" userId="e773f526-0109-40d0-a01f-65d1785def64" providerId="ADAL" clId="{9A0659C1-F195-A34B-A77E-AC3A95934EB8}" dt="2021-06-03T12:27:38.907" v="2001"/>
        <pc:sldMkLst>
          <pc:docMk/>
          <pc:sldMk cId="0" sldId="285"/>
        </pc:sldMkLst>
        <pc:spChg chg="add mod">
          <ac:chgData name="GIUSEPPE GARREFFA" userId="e773f526-0109-40d0-a01f-65d1785def64" providerId="ADAL" clId="{9A0659C1-F195-A34B-A77E-AC3A95934EB8}" dt="2021-06-03T09:20:39.724" v="204" actId="207"/>
          <ac:spMkLst>
            <pc:docMk/>
            <pc:sldMk cId="0" sldId="285"/>
            <ac:spMk id="2" creationId="{96DC96CF-CFB8-5648-A1DD-A5B94C041EA4}"/>
          </ac:spMkLst>
        </pc:spChg>
        <pc:spChg chg="add mod">
          <ac:chgData name="GIUSEPPE GARREFFA" userId="e773f526-0109-40d0-a01f-65d1785def64" providerId="ADAL" clId="{9A0659C1-F195-A34B-A77E-AC3A95934EB8}" dt="2021-06-03T12:04:02.151" v="1675" actId="1076"/>
          <ac:spMkLst>
            <pc:docMk/>
            <pc:sldMk cId="0" sldId="285"/>
            <ac:spMk id="4" creationId="{1029B36E-CB4D-6E48-BC2C-66859E7459DF}"/>
          </ac:spMkLst>
        </pc:spChg>
        <pc:spChg chg="add mod">
          <ac:chgData name="GIUSEPPE GARREFFA" userId="e773f526-0109-40d0-a01f-65d1785def64" providerId="ADAL" clId="{9A0659C1-F195-A34B-A77E-AC3A95934EB8}" dt="2021-06-03T12:24:46.714" v="1806" actId="1076"/>
          <ac:spMkLst>
            <pc:docMk/>
            <pc:sldMk cId="0" sldId="285"/>
            <ac:spMk id="6" creationId="{6F91F48C-D6F3-F44F-BA23-7086BAF52327}"/>
          </ac:spMkLst>
        </pc:spChg>
        <pc:spChg chg="add mod">
          <ac:chgData name="GIUSEPPE GARREFFA" userId="e773f526-0109-40d0-a01f-65d1785def64" providerId="ADAL" clId="{9A0659C1-F195-A34B-A77E-AC3A95934EB8}" dt="2021-06-03T12:25:12.982" v="1825" actId="14100"/>
          <ac:spMkLst>
            <pc:docMk/>
            <pc:sldMk cId="0" sldId="285"/>
            <ac:spMk id="7" creationId="{1FF9D316-426E-7645-8C39-FEAF5A6F41F0}"/>
          </ac:spMkLst>
        </pc:spChg>
        <pc:spChg chg="add mod">
          <ac:chgData name="GIUSEPPE GARREFFA" userId="e773f526-0109-40d0-a01f-65d1785def64" providerId="ADAL" clId="{9A0659C1-F195-A34B-A77E-AC3A95934EB8}" dt="2021-06-03T12:27:34.475" v="2000" actId="20577"/>
          <ac:spMkLst>
            <pc:docMk/>
            <pc:sldMk cId="0" sldId="285"/>
            <ac:spMk id="9" creationId="{F1D8387B-C9B1-E245-AC5F-CD01B06DD9E6}"/>
          </ac:spMkLst>
        </pc:spChg>
        <pc:spChg chg="add mod">
          <ac:chgData name="GIUSEPPE GARREFFA" userId="e773f526-0109-40d0-a01f-65d1785def64" providerId="ADAL" clId="{9A0659C1-F195-A34B-A77E-AC3A95934EB8}" dt="2021-06-03T12:25:40.835" v="1855" actId="14100"/>
          <ac:spMkLst>
            <pc:docMk/>
            <pc:sldMk cId="0" sldId="285"/>
            <ac:spMk id="10" creationId="{420E7C02-43C1-0145-8834-64B2002A8B97}"/>
          </ac:spMkLst>
        </pc:spChg>
        <pc:spChg chg="add mod">
          <ac:chgData name="GIUSEPPE GARREFFA" userId="e773f526-0109-40d0-a01f-65d1785def64" providerId="ADAL" clId="{9A0659C1-F195-A34B-A77E-AC3A95934EB8}" dt="2021-06-03T12:27:38.907" v="2001"/>
          <ac:spMkLst>
            <pc:docMk/>
            <pc:sldMk cId="0" sldId="285"/>
            <ac:spMk id="12" creationId="{4E89ADC4-E6E0-E647-B8C8-6392A602DD28}"/>
          </ac:spMkLst>
        </pc:spChg>
        <pc:graphicFrameChg chg="add mod modGraphic">
          <ac:chgData name="GIUSEPPE GARREFFA" userId="e773f526-0109-40d0-a01f-65d1785def64" providerId="ADAL" clId="{9A0659C1-F195-A34B-A77E-AC3A95934EB8}" dt="2021-06-03T12:08:27.380" v="1753" actId="20577"/>
          <ac:graphicFrameMkLst>
            <pc:docMk/>
            <pc:sldMk cId="0" sldId="285"/>
            <ac:graphicFrameMk id="5" creationId="{755EB600-CDE4-DF4F-B6C6-0B29347EBF4E}"/>
          </ac:graphicFrameMkLst>
        </pc:graphicFrameChg>
        <pc:graphicFrameChg chg="add mod modGraphic">
          <ac:chgData name="GIUSEPPE GARREFFA" userId="e773f526-0109-40d0-a01f-65d1785def64" providerId="ADAL" clId="{9A0659C1-F195-A34B-A77E-AC3A95934EB8}" dt="2021-06-03T12:26:45.066" v="1957" actId="20577"/>
          <ac:graphicFrameMkLst>
            <pc:docMk/>
            <pc:sldMk cId="0" sldId="285"/>
            <ac:graphicFrameMk id="8" creationId="{059B5AF9-EEA5-F046-9495-B69E9793DDAA}"/>
          </ac:graphicFrameMkLst>
        </pc:graphicFrameChg>
        <pc:graphicFrameChg chg="add mod modGraphic">
          <ac:chgData name="GIUSEPPE GARREFFA" userId="e773f526-0109-40d0-a01f-65d1785def64" providerId="ADAL" clId="{9A0659C1-F195-A34B-A77E-AC3A95934EB8}" dt="2021-06-03T12:26:06.281" v="1893" actId="20577"/>
          <ac:graphicFrameMkLst>
            <pc:docMk/>
            <pc:sldMk cId="0" sldId="285"/>
            <ac:graphicFrameMk id="11" creationId="{CBC9562E-5419-7F4A-A033-E398A04D4C66}"/>
          </ac:graphicFrameMkLst>
        </pc:graphicFrameChg>
      </pc:sldChg>
      <pc:sldChg chg="del">
        <pc:chgData name="GIUSEPPE GARREFFA" userId="e773f526-0109-40d0-a01f-65d1785def64" providerId="ADAL" clId="{9A0659C1-F195-A34B-A77E-AC3A95934EB8}" dt="2021-06-03T13:03:38.148" v="2212" actId="2696"/>
        <pc:sldMkLst>
          <pc:docMk/>
          <pc:sldMk cId="0" sldId="286"/>
        </pc:sldMkLst>
      </pc:sldChg>
      <pc:sldChg chg="modTransition">
        <pc:chgData name="GIUSEPPE GARREFFA" userId="e773f526-0109-40d0-a01f-65d1785def64" providerId="ADAL" clId="{9A0659C1-F195-A34B-A77E-AC3A95934EB8}" dt="2021-06-03T10:30:18.254" v="1213"/>
        <pc:sldMkLst>
          <pc:docMk/>
          <pc:sldMk cId="0" sldId="287"/>
        </pc:sldMkLst>
      </pc:sldChg>
      <pc:sldChg chg="modSp mod modTransition modAnim addCm modCm">
        <pc:chgData name="GIUSEPPE GARREFFA" userId="e773f526-0109-40d0-a01f-65d1785def64" providerId="ADAL" clId="{9A0659C1-F195-A34B-A77E-AC3A95934EB8}" dt="2021-06-03T10:41:15.129" v="1279"/>
        <pc:sldMkLst>
          <pc:docMk/>
          <pc:sldMk cId="0" sldId="288"/>
        </pc:sldMkLst>
        <pc:spChg chg="mod">
          <ac:chgData name="GIUSEPPE GARREFFA" userId="e773f526-0109-40d0-a01f-65d1785def64" providerId="ADAL" clId="{9A0659C1-F195-A34B-A77E-AC3A95934EB8}" dt="2021-06-02T09:45:36.132" v="130" actId="14100"/>
          <ac:spMkLst>
            <pc:docMk/>
            <pc:sldMk cId="0" sldId="288"/>
            <ac:spMk id="4" creationId="{EF978662-4BC0-4105-B36A-40DD94E01FD7}"/>
          </ac:spMkLst>
        </pc:spChg>
        <pc:spChg chg="mod">
          <ac:chgData name="GIUSEPPE GARREFFA" userId="e773f526-0109-40d0-a01f-65d1785def64" providerId="ADAL" clId="{9A0659C1-F195-A34B-A77E-AC3A95934EB8}" dt="2021-06-02T09:46:14.012" v="135" actId="1076"/>
          <ac:spMkLst>
            <pc:docMk/>
            <pc:sldMk cId="0" sldId="288"/>
            <ac:spMk id="926" creationId="{00000000-0000-0000-0000-000000000000}"/>
          </ac:spMkLst>
        </pc:spChg>
      </pc:sldChg>
      <pc:sldChg chg="del addCm modCm">
        <pc:chgData name="GIUSEPPE GARREFFA" userId="e773f526-0109-40d0-a01f-65d1785def64" providerId="ADAL" clId="{9A0659C1-F195-A34B-A77E-AC3A95934EB8}" dt="2021-06-03T09:56:57.587" v="707" actId="2696"/>
        <pc:sldMkLst>
          <pc:docMk/>
          <pc:sldMk cId="0" sldId="289"/>
        </pc:sldMkLst>
      </pc:sldChg>
      <pc:sldChg chg="del">
        <pc:chgData name="GIUSEPPE GARREFFA" userId="e773f526-0109-40d0-a01f-65d1785def64" providerId="ADAL" clId="{9A0659C1-F195-A34B-A77E-AC3A95934EB8}" dt="2021-06-03T13:03:38.148" v="2212" actId="2696"/>
        <pc:sldMkLst>
          <pc:docMk/>
          <pc:sldMk cId="0" sldId="290"/>
        </pc:sldMkLst>
      </pc:sldChg>
      <pc:sldChg chg="del">
        <pc:chgData name="GIUSEPPE GARREFFA" userId="e773f526-0109-40d0-a01f-65d1785def64" providerId="ADAL" clId="{9A0659C1-F195-A34B-A77E-AC3A95934EB8}" dt="2021-06-03T13:03:38.148" v="2212" actId="2696"/>
        <pc:sldMkLst>
          <pc:docMk/>
          <pc:sldMk cId="0" sldId="291"/>
        </pc:sldMkLst>
      </pc:sldChg>
      <pc:sldChg chg="addSp delSp modSp mod ord modTransition modShow">
        <pc:chgData name="GIUSEPPE GARREFFA" userId="e773f526-0109-40d0-a01f-65d1785def64" providerId="ADAL" clId="{9A0659C1-F195-A34B-A77E-AC3A95934EB8}" dt="2021-06-03T13:03:30.058" v="2211" actId="20577"/>
        <pc:sldMkLst>
          <pc:docMk/>
          <pc:sldMk cId="0" sldId="292"/>
        </pc:sldMkLst>
        <pc:spChg chg="add mod">
          <ac:chgData name="GIUSEPPE GARREFFA" userId="e773f526-0109-40d0-a01f-65d1785def64" providerId="ADAL" clId="{9A0659C1-F195-A34B-A77E-AC3A95934EB8}" dt="2021-06-03T13:01:56.543" v="2175" actId="108"/>
          <ac:spMkLst>
            <pc:docMk/>
            <pc:sldMk cId="0" sldId="292"/>
            <ac:spMk id="2" creationId="{F9D49013-24A0-AF4E-83C5-7F47A9BF9EBA}"/>
          </ac:spMkLst>
        </pc:spChg>
        <pc:spChg chg="add mod">
          <ac:chgData name="GIUSEPPE GARREFFA" userId="e773f526-0109-40d0-a01f-65d1785def64" providerId="ADAL" clId="{9A0659C1-F195-A34B-A77E-AC3A95934EB8}" dt="2021-06-03T13:02:16.382" v="2190" actId="20577"/>
          <ac:spMkLst>
            <pc:docMk/>
            <pc:sldMk cId="0" sldId="292"/>
            <ac:spMk id="3" creationId="{C90CC6E3-2114-7B44-86B0-591B9D9F1267}"/>
          </ac:spMkLst>
        </pc:spChg>
        <pc:spChg chg="mod">
          <ac:chgData name="GIUSEPPE GARREFFA" userId="e773f526-0109-40d0-a01f-65d1785def64" providerId="ADAL" clId="{9A0659C1-F195-A34B-A77E-AC3A95934EB8}" dt="2021-06-03T12:54:01.443" v="2084"/>
          <ac:spMkLst>
            <pc:docMk/>
            <pc:sldMk cId="0" sldId="292"/>
            <ac:spMk id="5" creationId="{44E3C47A-580E-8247-83AA-F7C8A535E34A}"/>
          </ac:spMkLst>
        </pc:spChg>
        <pc:spChg chg="mod">
          <ac:chgData name="GIUSEPPE GARREFFA" userId="e773f526-0109-40d0-a01f-65d1785def64" providerId="ADAL" clId="{9A0659C1-F195-A34B-A77E-AC3A95934EB8}" dt="2021-06-03T12:54:01.443" v="2084"/>
          <ac:spMkLst>
            <pc:docMk/>
            <pc:sldMk cId="0" sldId="292"/>
            <ac:spMk id="6" creationId="{03EB678F-4934-1246-94F7-3F71659F1410}"/>
          </ac:spMkLst>
        </pc:spChg>
        <pc:spChg chg="mod">
          <ac:chgData name="GIUSEPPE GARREFFA" userId="e773f526-0109-40d0-a01f-65d1785def64" providerId="ADAL" clId="{9A0659C1-F195-A34B-A77E-AC3A95934EB8}" dt="2021-06-03T12:54:01.443" v="2084"/>
          <ac:spMkLst>
            <pc:docMk/>
            <pc:sldMk cId="0" sldId="292"/>
            <ac:spMk id="7" creationId="{2D04E301-6B37-1E46-969D-73647BF279C7}"/>
          </ac:spMkLst>
        </pc:spChg>
        <pc:spChg chg="mod">
          <ac:chgData name="GIUSEPPE GARREFFA" userId="e773f526-0109-40d0-a01f-65d1785def64" providerId="ADAL" clId="{9A0659C1-F195-A34B-A77E-AC3A95934EB8}" dt="2021-06-03T12:54:01.443" v="2084"/>
          <ac:spMkLst>
            <pc:docMk/>
            <pc:sldMk cId="0" sldId="292"/>
            <ac:spMk id="8" creationId="{F43DFCC9-CC24-4D4D-8F1C-431BC1F585D8}"/>
          </ac:spMkLst>
        </pc:spChg>
        <pc:spChg chg="mod">
          <ac:chgData name="GIUSEPPE GARREFFA" userId="e773f526-0109-40d0-a01f-65d1785def64" providerId="ADAL" clId="{9A0659C1-F195-A34B-A77E-AC3A95934EB8}" dt="2021-06-03T12:54:01.443" v="2084"/>
          <ac:spMkLst>
            <pc:docMk/>
            <pc:sldMk cId="0" sldId="292"/>
            <ac:spMk id="10" creationId="{7FF83681-7374-274B-81B5-B7D96BA095F1}"/>
          </ac:spMkLst>
        </pc:spChg>
        <pc:spChg chg="mod">
          <ac:chgData name="GIUSEPPE GARREFFA" userId="e773f526-0109-40d0-a01f-65d1785def64" providerId="ADAL" clId="{9A0659C1-F195-A34B-A77E-AC3A95934EB8}" dt="2021-06-03T12:54:01.443" v="2084"/>
          <ac:spMkLst>
            <pc:docMk/>
            <pc:sldMk cId="0" sldId="292"/>
            <ac:spMk id="11" creationId="{4002B9D0-7F53-6D48-9721-1E2166893B73}"/>
          </ac:spMkLst>
        </pc:spChg>
        <pc:spChg chg="mod">
          <ac:chgData name="GIUSEPPE GARREFFA" userId="e773f526-0109-40d0-a01f-65d1785def64" providerId="ADAL" clId="{9A0659C1-F195-A34B-A77E-AC3A95934EB8}" dt="2021-06-03T12:54:01.443" v="2084"/>
          <ac:spMkLst>
            <pc:docMk/>
            <pc:sldMk cId="0" sldId="292"/>
            <ac:spMk id="12" creationId="{F4CA954D-D142-A940-AEDE-0BD5D3760BE3}"/>
          </ac:spMkLst>
        </pc:spChg>
        <pc:spChg chg="mod">
          <ac:chgData name="GIUSEPPE GARREFFA" userId="e773f526-0109-40d0-a01f-65d1785def64" providerId="ADAL" clId="{9A0659C1-F195-A34B-A77E-AC3A95934EB8}" dt="2021-06-03T12:54:01.443" v="2084"/>
          <ac:spMkLst>
            <pc:docMk/>
            <pc:sldMk cId="0" sldId="292"/>
            <ac:spMk id="13" creationId="{F2DE1B8E-C514-CE42-AFAD-651D42020D00}"/>
          </ac:spMkLst>
        </pc:spChg>
        <pc:spChg chg="mod">
          <ac:chgData name="GIUSEPPE GARREFFA" userId="e773f526-0109-40d0-a01f-65d1785def64" providerId="ADAL" clId="{9A0659C1-F195-A34B-A77E-AC3A95934EB8}" dt="2021-06-03T12:54:01.443" v="2084"/>
          <ac:spMkLst>
            <pc:docMk/>
            <pc:sldMk cId="0" sldId="292"/>
            <ac:spMk id="15" creationId="{BF5EB8C6-91FA-514E-AB77-2F8D589D2FB7}"/>
          </ac:spMkLst>
        </pc:spChg>
        <pc:spChg chg="mod">
          <ac:chgData name="GIUSEPPE GARREFFA" userId="e773f526-0109-40d0-a01f-65d1785def64" providerId="ADAL" clId="{9A0659C1-F195-A34B-A77E-AC3A95934EB8}" dt="2021-06-03T12:54:01.443" v="2084"/>
          <ac:spMkLst>
            <pc:docMk/>
            <pc:sldMk cId="0" sldId="292"/>
            <ac:spMk id="16" creationId="{473C51C2-7D48-294E-85A3-7DB39955B717}"/>
          </ac:spMkLst>
        </pc:spChg>
        <pc:spChg chg="mod">
          <ac:chgData name="GIUSEPPE GARREFFA" userId="e773f526-0109-40d0-a01f-65d1785def64" providerId="ADAL" clId="{9A0659C1-F195-A34B-A77E-AC3A95934EB8}" dt="2021-06-03T12:54:01.443" v="2084"/>
          <ac:spMkLst>
            <pc:docMk/>
            <pc:sldMk cId="0" sldId="292"/>
            <ac:spMk id="17" creationId="{F6778D66-2115-824C-B13E-1110C397807C}"/>
          </ac:spMkLst>
        </pc:spChg>
        <pc:spChg chg="mod">
          <ac:chgData name="GIUSEPPE GARREFFA" userId="e773f526-0109-40d0-a01f-65d1785def64" providerId="ADAL" clId="{9A0659C1-F195-A34B-A77E-AC3A95934EB8}" dt="2021-06-03T12:54:01.443" v="2084"/>
          <ac:spMkLst>
            <pc:docMk/>
            <pc:sldMk cId="0" sldId="292"/>
            <ac:spMk id="19" creationId="{243237A5-B961-BE4C-828F-49B95158F4BE}"/>
          </ac:spMkLst>
        </pc:spChg>
        <pc:spChg chg="mod">
          <ac:chgData name="GIUSEPPE GARREFFA" userId="e773f526-0109-40d0-a01f-65d1785def64" providerId="ADAL" clId="{9A0659C1-F195-A34B-A77E-AC3A95934EB8}" dt="2021-06-03T12:54:01.443" v="2084"/>
          <ac:spMkLst>
            <pc:docMk/>
            <pc:sldMk cId="0" sldId="292"/>
            <ac:spMk id="20" creationId="{3EC17987-706C-3645-941F-B1E8D95B9BFC}"/>
          </ac:spMkLst>
        </pc:spChg>
        <pc:spChg chg="mod">
          <ac:chgData name="GIUSEPPE GARREFFA" userId="e773f526-0109-40d0-a01f-65d1785def64" providerId="ADAL" clId="{9A0659C1-F195-A34B-A77E-AC3A95934EB8}" dt="2021-06-03T12:54:01.443" v="2084"/>
          <ac:spMkLst>
            <pc:docMk/>
            <pc:sldMk cId="0" sldId="292"/>
            <ac:spMk id="21" creationId="{99394229-F472-9E4C-84CC-E541D1A4D5EF}"/>
          </ac:spMkLst>
        </pc:spChg>
        <pc:spChg chg="mod">
          <ac:chgData name="GIUSEPPE GARREFFA" userId="e773f526-0109-40d0-a01f-65d1785def64" providerId="ADAL" clId="{9A0659C1-F195-A34B-A77E-AC3A95934EB8}" dt="2021-06-03T12:54:01.443" v="2084"/>
          <ac:spMkLst>
            <pc:docMk/>
            <pc:sldMk cId="0" sldId="292"/>
            <ac:spMk id="23" creationId="{E811D0FB-8180-4C43-9F0A-DA5813CACAA4}"/>
          </ac:spMkLst>
        </pc:spChg>
        <pc:spChg chg="mod">
          <ac:chgData name="GIUSEPPE GARREFFA" userId="e773f526-0109-40d0-a01f-65d1785def64" providerId="ADAL" clId="{9A0659C1-F195-A34B-A77E-AC3A95934EB8}" dt="2021-06-03T12:54:01.443" v="2084"/>
          <ac:spMkLst>
            <pc:docMk/>
            <pc:sldMk cId="0" sldId="292"/>
            <ac:spMk id="24" creationId="{DBAB4AA1-ACA1-1143-B51D-08273393A438}"/>
          </ac:spMkLst>
        </pc:spChg>
        <pc:spChg chg="mod">
          <ac:chgData name="GIUSEPPE GARREFFA" userId="e773f526-0109-40d0-a01f-65d1785def64" providerId="ADAL" clId="{9A0659C1-F195-A34B-A77E-AC3A95934EB8}" dt="2021-06-03T12:54:01.443" v="2084"/>
          <ac:spMkLst>
            <pc:docMk/>
            <pc:sldMk cId="0" sldId="292"/>
            <ac:spMk id="26" creationId="{5554C74C-E9FD-E74C-B516-83A2D36BF233}"/>
          </ac:spMkLst>
        </pc:spChg>
        <pc:spChg chg="mod">
          <ac:chgData name="GIUSEPPE GARREFFA" userId="e773f526-0109-40d0-a01f-65d1785def64" providerId="ADAL" clId="{9A0659C1-F195-A34B-A77E-AC3A95934EB8}" dt="2021-06-03T12:54:01.443" v="2084"/>
          <ac:spMkLst>
            <pc:docMk/>
            <pc:sldMk cId="0" sldId="292"/>
            <ac:spMk id="27" creationId="{7144C113-CF95-CB46-B083-A611BC010AE1}"/>
          </ac:spMkLst>
        </pc:spChg>
        <pc:spChg chg="mod">
          <ac:chgData name="GIUSEPPE GARREFFA" userId="e773f526-0109-40d0-a01f-65d1785def64" providerId="ADAL" clId="{9A0659C1-F195-A34B-A77E-AC3A95934EB8}" dt="2021-06-03T12:54:01.443" v="2084"/>
          <ac:spMkLst>
            <pc:docMk/>
            <pc:sldMk cId="0" sldId="292"/>
            <ac:spMk id="28" creationId="{CAC05C7A-AE2A-D54D-9923-5A5B12019E01}"/>
          </ac:spMkLst>
        </pc:spChg>
        <pc:spChg chg="mod">
          <ac:chgData name="GIUSEPPE GARREFFA" userId="e773f526-0109-40d0-a01f-65d1785def64" providerId="ADAL" clId="{9A0659C1-F195-A34B-A77E-AC3A95934EB8}" dt="2021-06-03T12:54:01.443" v="2084"/>
          <ac:spMkLst>
            <pc:docMk/>
            <pc:sldMk cId="0" sldId="292"/>
            <ac:spMk id="30" creationId="{1A7B4B27-100C-044E-8D75-8E70BE040487}"/>
          </ac:spMkLst>
        </pc:spChg>
        <pc:spChg chg="mod">
          <ac:chgData name="GIUSEPPE GARREFFA" userId="e773f526-0109-40d0-a01f-65d1785def64" providerId="ADAL" clId="{9A0659C1-F195-A34B-A77E-AC3A95934EB8}" dt="2021-06-03T12:54:01.443" v="2084"/>
          <ac:spMkLst>
            <pc:docMk/>
            <pc:sldMk cId="0" sldId="292"/>
            <ac:spMk id="31" creationId="{6D12F9C3-C2DE-0641-A353-37B3089E4428}"/>
          </ac:spMkLst>
        </pc:spChg>
        <pc:spChg chg="mod">
          <ac:chgData name="GIUSEPPE GARREFFA" userId="e773f526-0109-40d0-a01f-65d1785def64" providerId="ADAL" clId="{9A0659C1-F195-A34B-A77E-AC3A95934EB8}" dt="2021-06-03T12:54:01.443" v="2084"/>
          <ac:spMkLst>
            <pc:docMk/>
            <pc:sldMk cId="0" sldId="292"/>
            <ac:spMk id="32" creationId="{50EA6EFF-C9B6-C343-B51D-AE4785504E30}"/>
          </ac:spMkLst>
        </pc:spChg>
        <pc:spChg chg="mod">
          <ac:chgData name="GIUSEPPE GARREFFA" userId="e773f526-0109-40d0-a01f-65d1785def64" providerId="ADAL" clId="{9A0659C1-F195-A34B-A77E-AC3A95934EB8}" dt="2021-06-03T12:54:01.443" v="2084"/>
          <ac:spMkLst>
            <pc:docMk/>
            <pc:sldMk cId="0" sldId="292"/>
            <ac:spMk id="33" creationId="{EEDDBE30-0035-9C40-A2C9-E2F68088A2BE}"/>
          </ac:spMkLst>
        </pc:spChg>
        <pc:spChg chg="mod">
          <ac:chgData name="GIUSEPPE GARREFFA" userId="e773f526-0109-40d0-a01f-65d1785def64" providerId="ADAL" clId="{9A0659C1-F195-A34B-A77E-AC3A95934EB8}" dt="2021-06-03T12:54:01.443" v="2084"/>
          <ac:spMkLst>
            <pc:docMk/>
            <pc:sldMk cId="0" sldId="292"/>
            <ac:spMk id="34" creationId="{77DC0261-EA72-3D4A-B4E5-90CA3DF4B222}"/>
          </ac:spMkLst>
        </pc:spChg>
        <pc:spChg chg="mod">
          <ac:chgData name="GIUSEPPE GARREFFA" userId="e773f526-0109-40d0-a01f-65d1785def64" providerId="ADAL" clId="{9A0659C1-F195-A34B-A77E-AC3A95934EB8}" dt="2021-06-03T12:54:01.443" v="2084"/>
          <ac:spMkLst>
            <pc:docMk/>
            <pc:sldMk cId="0" sldId="292"/>
            <ac:spMk id="36" creationId="{00FFF920-8C23-3C4E-9960-FCD0950F5EFE}"/>
          </ac:spMkLst>
        </pc:spChg>
        <pc:spChg chg="mod">
          <ac:chgData name="GIUSEPPE GARREFFA" userId="e773f526-0109-40d0-a01f-65d1785def64" providerId="ADAL" clId="{9A0659C1-F195-A34B-A77E-AC3A95934EB8}" dt="2021-06-03T12:54:01.443" v="2084"/>
          <ac:spMkLst>
            <pc:docMk/>
            <pc:sldMk cId="0" sldId="292"/>
            <ac:spMk id="37" creationId="{8F02565C-5D57-E04E-885E-60B2FC28506C}"/>
          </ac:spMkLst>
        </pc:spChg>
        <pc:spChg chg="mod">
          <ac:chgData name="GIUSEPPE GARREFFA" userId="e773f526-0109-40d0-a01f-65d1785def64" providerId="ADAL" clId="{9A0659C1-F195-A34B-A77E-AC3A95934EB8}" dt="2021-06-03T12:54:01.443" v="2084"/>
          <ac:spMkLst>
            <pc:docMk/>
            <pc:sldMk cId="0" sldId="292"/>
            <ac:spMk id="38" creationId="{C13ADABB-0172-A44A-AC0E-4F2CACFAD72B}"/>
          </ac:spMkLst>
        </pc:spChg>
        <pc:spChg chg="mod">
          <ac:chgData name="GIUSEPPE GARREFFA" userId="e773f526-0109-40d0-a01f-65d1785def64" providerId="ADAL" clId="{9A0659C1-F195-A34B-A77E-AC3A95934EB8}" dt="2021-06-03T12:54:01.443" v="2084"/>
          <ac:spMkLst>
            <pc:docMk/>
            <pc:sldMk cId="0" sldId="292"/>
            <ac:spMk id="39" creationId="{682F1184-D385-8D4B-92C1-C0408559037B}"/>
          </ac:spMkLst>
        </pc:spChg>
        <pc:spChg chg="mod">
          <ac:chgData name="GIUSEPPE GARREFFA" userId="e773f526-0109-40d0-a01f-65d1785def64" providerId="ADAL" clId="{9A0659C1-F195-A34B-A77E-AC3A95934EB8}" dt="2021-06-03T12:54:01.443" v="2084"/>
          <ac:spMkLst>
            <pc:docMk/>
            <pc:sldMk cId="0" sldId="292"/>
            <ac:spMk id="41" creationId="{33B72845-73D0-9646-A135-C1B87EB13ABF}"/>
          </ac:spMkLst>
        </pc:spChg>
        <pc:spChg chg="mod">
          <ac:chgData name="GIUSEPPE GARREFFA" userId="e773f526-0109-40d0-a01f-65d1785def64" providerId="ADAL" clId="{9A0659C1-F195-A34B-A77E-AC3A95934EB8}" dt="2021-06-03T12:54:01.443" v="2084"/>
          <ac:spMkLst>
            <pc:docMk/>
            <pc:sldMk cId="0" sldId="292"/>
            <ac:spMk id="42" creationId="{7C648B0E-E209-1F45-81D6-D71857F5961B}"/>
          </ac:spMkLst>
        </pc:spChg>
        <pc:spChg chg="mod">
          <ac:chgData name="GIUSEPPE GARREFFA" userId="e773f526-0109-40d0-a01f-65d1785def64" providerId="ADAL" clId="{9A0659C1-F195-A34B-A77E-AC3A95934EB8}" dt="2021-06-03T12:54:01.443" v="2084"/>
          <ac:spMkLst>
            <pc:docMk/>
            <pc:sldMk cId="0" sldId="292"/>
            <ac:spMk id="43" creationId="{7B835439-A98E-5543-A75C-F306498BB1F2}"/>
          </ac:spMkLst>
        </pc:spChg>
        <pc:spChg chg="mod">
          <ac:chgData name="GIUSEPPE GARREFFA" userId="e773f526-0109-40d0-a01f-65d1785def64" providerId="ADAL" clId="{9A0659C1-F195-A34B-A77E-AC3A95934EB8}" dt="2021-06-03T12:54:01.443" v="2084"/>
          <ac:spMkLst>
            <pc:docMk/>
            <pc:sldMk cId="0" sldId="292"/>
            <ac:spMk id="44" creationId="{7BD7B7B4-114B-1749-B3C8-ED3F6327AF89}"/>
          </ac:spMkLst>
        </pc:spChg>
        <pc:spChg chg="mod">
          <ac:chgData name="GIUSEPPE GARREFFA" userId="e773f526-0109-40d0-a01f-65d1785def64" providerId="ADAL" clId="{9A0659C1-F195-A34B-A77E-AC3A95934EB8}" dt="2021-06-03T12:54:01.443" v="2084"/>
          <ac:spMkLst>
            <pc:docMk/>
            <pc:sldMk cId="0" sldId="292"/>
            <ac:spMk id="45" creationId="{93E36BD7-A6B3-234F-B047-BB070D18853E}"/>
          </ac:spMkLst>
        </pc:spChg>
        <pc:spChg chg="mod">
          <ac:chgData name="GIUSEPPE GARREFFA" userId="e773f526-0109-40d0-a01f-65d1785def64" providerId="ADAL" clId="{9A0659C1-F195-A34B-A77E-AC3A95934EB8}" dt="2021-06-03T12:54:01.443" v="2084"/>
          <ac:spMkLst>
            <pc:docMk/>
            <pc:sldMk cId="0" sldId="292"/>
            <ac:spMk id="46" creationId="{897770CD-FEE8-3642-95BF-13C2C65B5075}"/>
          </ac:spMkLst>
        </pc:spChg>
        <pc:spChg chg="mod">
          <ac:chgData name="GIUSEPPE GARREFFA" userId="e773f526-0109-40d0-a01f-65d1785def64" providerId="ADAL" clId="{9A0659C1-F195-A34B-A77E-AC3A95934EB8}" dt="2021-06-03T12:54:01.443" v="2084"/>
          <ac:spMkLst>
            <pc:docMk/>
            <pc:sldMk cId="0" sldId="292"/>
            <ac:spMk id="47" creationId="{23F29BE8-34A2-5744-860C-6E2BA518E120}"/>
          </ac:spMkLst>
        </pc:spChg>
        <pc:spChg chg="mod">
          <ac:chgData name="GIUSEPPE GARREFFA" userId="e773f526-0109-40d0-a01f-65d1785def64" providerId="ADAL" clId="{9A0659C1-F195-A34B-A77E-AC3A95934EB8}" dt="2021-06-03T12:54:01.443" v="2084"/>
          <ac:spMkLst>
            <pc:docMk/>
            <pc:sldMk cId="0" sldId="292"/>
            <ac:spMk id="48" creationId="{4A1442BF-1F63-0949-9532-BFB50BB83FB0}"/>
          </ac:spMkLst>
        </pc:spChg>
        <pc:spChg chg="mod">
          <ac:chgData name="GIUSEPPE GARREFFA" userId="e773f526-0109-40d0-a01f-65d1785def64" providerId="ADAL" clId="{9A0659C1-F195-A34B-A77E-AC3A95934EB8}" dt="2021-06-03T12:54:30.662" v="2092"/>
          <ac:spMkLst>
            <pc:docMk/>
            <pc:sldMk cId="0" sldId="292"/>
            <ac:spMk id="50" creationId="{763181C9-C33D-AD4F-A8CF-FCD4EF5FD9DB}"/>
          </ac:spMkLst>
        </pc:spChg>
        <pc:spChg chg="mod">
          <ac:chgData name="GIUSEPPE GARREFFA" userId="e773f526-0109-40d0-a01f-65d1785def64" providerId="ADAL" clId="{9A0659C1-F195-A34B-A77E-AC3A95934EB8}" dt="2021-06-03T12:54:30.662" v="2092"/>
          <ac:spMkLst>
            <pc:docMk/>
            <pc:sldMk cId="0" sldId="292"/>
            <ac:spMk id="51" creationId="{BDE3B027-C009-D240-8274-922E7E08B5CF}"/>
          </ac:spMkLst>
        </pc:spChg>
        <pc:spChg chg="mod">
          <ac:chgData name="GIUSEPPE GARREFFA" userId="e773f526-0109-40d0-a01f-65d1785def64" providerId="ADAL" clId="{9A0659C1-F195-A34B-A77E-AC3A95934EB8}" dt="2021-06-03T12:54:30.662" v="2092"/>
          <ac:spMkLst>
            <pc:docMk/>
            <pc:sldMk cId="0" sldId="292"/>
            <ac:spMk id="52" creationId="{126FCFBA-4FFC-6E44-BCB7-E80BFCC4C69D}"/>
          </ac:spMkLst>
        </pc:spChg>
        <pc:spChg chg="add mod">
          <ac:chgData name="GIUSEPPE GARREFFA" userId="e773f526-0109-40d0-a01f-65d1785def64" providerId="ADAL" clId="{9A0659C1-F195-A34B-A77E-AC3A95934EB8}" dt="2021-06-03T13:02:34.347" v="2193" actId="108"/>
          <ac:spMkLst>
            <pc:docMk/>
            <pc:sldMk cId="0" sldId="292"/>
            <ac:spMk id="53" creationId="{0528939B-4D05-EE4C-BAE0-E9B5CC4C6BCC}"/>
          </ac:spMkLst>
        </pc:spChg>
        <pc:spChg chg="mod">
          <ac:chgData name="GIUSEPPE GARREFFA" userId="e773f526-0109-40d0-a01f-65d1785def64" providerId="ADAL" clId="{9A0659C1-F195-A34B-A77E-AC3A95934EB8}" dt="2021-06-03T12:57:03.249" v="2123"/>
          <ac:spMkLst>
            <pc:docMk/>
            <pc:sldMk cId="0" sldId="292"/>
            <ac:spMk id="56" creationId="{8126CE57-6285-7D46-B7BF-160B82A7515B}"/>
          </ac:spMkLst>
        </pc:spChg>
        <pc:spChg chg="mod">
          <ac:chgData name="GIUSEPPE GARREFFA" userId="e773f526-0109-40d0-a01f-65d1785def64" providerId="ADAL" clId="{9A0659C1-F195-A34B-A77E-AC3A95934EB8}" dt="2021-06-03T12:57:03.249" v="2123"/>
          <ac:spMkLst>
            <pc:docMk/>
            <pc:sldMk cId="0" sldId="292"/>
            <ac:spMk id="57" creationId="{6D77817F-481F-6044-9164-F9E31703046D}"/>
          </ac:spMkLst>
        </pc:spChg>
        <pc:spChg chg="mod">
          <ac:chgData name="GIUSEPPE GARREFFA" userId="e773f526-0109-40d0-a01f-65d1785def64" providerId="ADAL" clId="{9A0659C1-F195-A34B-A77E-AC3A95934EB8}" dt="2021-06-03T12:57:03.249" v="2123"/>
          <ac:spMkLst>
            <pc:docMk/>
            <pc:sldMk cId="0" sldId="292"/>
            <ac:spMk id="58" creationId="{775375B5-2893-B34B-BF98-E840BCA15BD0}"/>
          </ac:spMkLst>
        </pc:spChg>
        <pc:spChg chg="mod">
          <ac:chgData name="GIUSEPPE GARREFFA" userId="e773f526-0109-40d0-a01f-65d1785def64" providerId="ADAL" clId="{9A0659C1-F195-A34B-A77E-AC3A95934EB8}" dt="2021-06-03T12:57:03.249" v="2123"/>
          <ac:spMkLst>
            <pc:docMk/>
            <pc:sldMk cId="0" sldId="292"/>
            <ac:spMk id="59" creationId="{1805615D-3A11-0746-A522-E6E2487EF238}"/>
          </ac:spMkLst>
        </pc:spChg>
        <pc:spChg chg="mod">
          <ac:chgData name="GIUSEPPE GARREFFA" userId="e773f526-0109-40d0-a01f-65d1785def64" providerId="ADAL" clId="{9A0659C1-F195-A34B-A77E-AC3A95934EB8}" dt="2021-06-03T12:57:03.249" v="2123"/>
          <ac:spMkLst>
            <pc:docMk/>
            <pc:sldMk cId="0" sldId="292"/>
            <ac:spMk id="60" creationId="{17C82F25-5CB4-9145-9276-8625FAA3FD4F}"/>
          </ac:spMkLst>
        </pc:spChg>
        <pc:spChg chg="mod">
          <ac:chgData name="GIUSEPPE GARREFFA" userId="e773f526-0109-40d0-a01f-65d1785def64" providerId="ADAL" clId="{9A0659C1-F195-A34B-A77E-AC3A95934EB8}" dt="2021-06-03T12:57:03.249" v="2123"/>
          <ac:spMkLst>
            <pc:docMk/>
            <pc:sldMk cId="0" sldId="292"/>
            <ac:spMk id="61" creationId="{1C8D382F-C688-AC4B-8249-5B829A05E83C}"/>
          </ac:spMkLst>
        </pc:spChg>
        <pc:spChg chg="mod">
          <ac:chgData name="GIUSEPPE GARREFFA" userId="e773f526-0109-40d0-a01f-65d1785def64" providerId="ADAL" clId="{9A0659C1-F195-A34B-A77E-AC3A95934EB8}" dt="2021-06-03T12:57:03.249" v="2123"/>
          <ac:spMkLst>
            <pc:docMk/>
            <pc:sldMk cId="0" sldId="292"/>
            <ac:spMk id="62" creationId="{96734DD7-0AF0-A442-9B62-B5799387D12C}"/>
          </ac:spMkLst>
        </pc:spChg>
        <pc:spChg chg="mod">
          <ac:chgData name="GIUSEPPE GARREFFA" userId="e773f526-0109-40d0-a01f-65d1785def64" providerId="ADAL" clId="{9A0659C1-F195-A34B-A77E-AC3A95934EB8}" dt="2021-06-03T12:57:03.249" v="2123"/>
          <ac:spMkLst>
            <pc:docMk/>
            <pc:sldMk cId="0" sldId="292"/>
            <ac:spMk id="63" creationId="{0513B89E-A4B5-E040-8530-30FE624F94B8}"/>
          </ac:spMkLst>
        </pc:spChg>
        <pc:spChg chg="add del mod">
          <ac:chgData name="GIUSEPPE GARREFFA" userId="e773f526-0109-40d0-a01f-65d1785def64" providerId="ADAL" clId="{9A0659C1-F195-A34B-A77E-AC3A95934EB8}" dt="2021-06-03T12:58:50.665" v="2137" actId="478"/>
          <ac:spMkLst>
            <pc:docMk/>
            <pc:sldMk cId="0" sldId="292"/>
            <ac:spMk id="64" creationId="{03F193E2-2A89-414E-9C9F-8C9E33538660}"/>
          </ac:spMkLst>
        </pc:spChg>
        <pc:spChg chg="add mod">
          <ac:chgData name="GIUSEPPE GARREFFA" userId="e773f526-0109-40d0-a01f-65d1785def64" providerId="ADAL" clId="{9A0659C1-F195-A34B-A77E-AC3A95934EB8}" dt="2021-06-03T12:59:07.313" v="2140" actId="1076"/>
          <ac:spMkLst>
            <pc:docMk/>
            <pc:sldMk cId="0" sldId="292"/>
            <ac:spMk id="65" creationId="{D472FD5A-754F-4C48-9878-0BAF02E8565F}"/>
          </ac:spMkLst>
        </pc:spChg>
        <pc:spChg chg="add mod">
          <ac:chgData name="GIUSEPPE GARREFFA" userId="e773f526-0109-40d0-a01f-65d1785def64" providerId="ADAL" clId="{9A0659C1-F195-A34B-A77E-AC3A95934EB8}" dt="2021-06-03T13:02:50.872" v="2195" actId="108"/>
          <ac:spMkLst>
            <pc:docMk/>
            <pc:sldMk cId="0" sldId="292"/>
            <ac:spMk id="68" creationId="{243CD405-C6DC-D249-BE49-8801FB5EE0B8}"/>
          </ac:spMkLst>
        </pc:spChg>
        <pc:spChg chg="add mod">
          <ac:chgData name="GIUSEPPE GARREFFA" userId="e773f526-0109-40d0-a01f-65d1785def64" providerId="ADAL" clId="{9A0659C1-F195-A34B-A77E-AC3A95934EB8}" dt="2021-06-03T12:59:59.508" v="2151" actId="20577"/>
          <ac:spMkLst>
            <pc:docMk/>
            <pc:sldMk cId="0" sldId="292"/>
            <ac:spMk id="69" creationId="{00FF321C-AE27-C14E-BC1D-32334D56A778}"/>
          </ac:spMkLst>
        </pc:spChg>
        <pc:spChg chg="add mod">
          <ac:chgData name="GIUSEPPE GARREFFA" userId="e773f526-0109-40d0-a01f-65d1785def64" providerId="ADAL" clId="{9A0659C1-F195-A34B-A77E-AC3A95934EB8}" dt="2021-06-03T13:03:25.679" v="2206" actId="14100"/>
          <ac:spMkLst>
            <pc:docMk/>
            <pc:sldMk cId="0" sldId="292"/>
            <ac:spMk id="70" creationId="{E888AD63-B546-EA43-9B6F-2C8B12D2F0BB}"/>
          </ac:spMkLst>
        </pc:spChg>
        <pc:spChg chg="add mod">
          <ac:chgData name="GIUSEPPE GARREFFA" userId="e773f526-0109-40d0-a01f-65d1785def64" providerId="ADAL" clId="{9A0659C1-F195-A34B-A77E-AC3A95934EB8}" dt="2021-06-03T13:03:30.058" v="2211" actId="20577"/>
          <ac:spMkLst>
            <pc:docMk/>
            <pc:sldMk cId="0" sldId="292"/>
            <ac:spMk id="71" creationId="{E70BB3A0-305C-F141-BE96-265405B1CDC3}"/>
          </ac:spMkLst>
        </pc:spChg>
        <pc:spChg chg="del mod">
          <ac:chgData name="GIUSEPPE GARREFFA" userId="e773f526-0109-40d0-a01f-65d1785def64" providerId="ADAL" clId="{9A0659C1-F195-A34B-A77E-AC3A95934EB8}" dt="2021-06-03T12:58:44.757" v="2135" actId="478"/>
          <ac:spMkLst>
            <pc:docMk/>
            <pc:sldMk cId="0" sldId="292"/>
            <ac:spMk id="1025" creationId="{00000000-0000-0000-0000-000000000000}"/>
          </ac:spMkLst>
        </pc:spChg>
        <pc:spChg chg="mod">
          <ac:chgData name="GIUSEPPE GARREFFA" userId="e773f526-0109-40d0-a01f-65d1785def64" providerId="ADAL" clId="{9A0659C1-F195-A34B-A77E-AC3A95934EB8}" dt="2021-06-03T09:57:08.082" v="717" actId="20577"/>
          <ac:spMkLst>
            <pc:docMk/>
            <pc:sldMk cId="0" sldId="292"/>
            <ac:spMk id="1026" creationId="{00000000-0000-0000-0000-000000000000}"/>
          </ac:spMkLst>
        </pc:spChg>
        <pc:grpChg chg="add mod">
          <ac:chgData name="GIUSEPPE GARREFFA" userId="e773f526-0109-40d0-a01f-65d1785def64" providerId="ADAL" clId="{9A0659C1-F195-A34B-A77E-AC3A95934EB8}" dt="2021-06-03T13:01:28.061" v="2169" actId="1076"/>
          <ac:grpSpMkLst>
            <pc:docMk/>
            <pc:sldMk cId="0" sldId="292"/>
            <ac:grpSpMk id="4" creationId="{B09C04ED-8FD8-6B41-8917-CB8998B42E36}"/>
          </ac:grpSpMkLst>
        </pc:grpChg>
        <pc:grpChg chg="add del mod">
          <ac:chgData name="GIUSEPPE GARREFFA" userId="e773f526-0109-40d0-a01f-65d1785def64" providerId="ADAL" clId="{9A0659C1-F195-A34B-A77E-AC3A95934EB8}" dt="2021-06-03T13:01:29.422" v="2170" actId="478"/>
          <ac:grpSpMkLst>
            <pc:docMk/>
            <pc:sldMk cId="0" sldId="292"/>
            <ac:grpSpMk id="9" creationId="{8FDCA0EC-BE7C-DF4C-8ADD-7B5E7FD6ABBC}"/>
          </ac:grpSpMkLst>
        </pc:grpChg>
        <pc:grpChg chg="add mod">
          <ac:chgData name="GIUSEPPE GARREFFA" userId="e773f526-0109-40d0-a01f-65d1785def64" providerId="ADAL" clId="{9A0659C1-F195-A34B-A77E-AC3A95934EB8}" dt="2021-06-03T13:01:21.925" v="2167" actId="1076"/>
          <ac:grpSpMkLst>
            <pc:docMk/>
            <pc:sldMk cId="0" sldId="292"/>
            <ac:grpSpMk id="14" creationId="{99CF3442-EE88-BC4B-8726-0C68BC686DBE}"/>
          </ac:grpSpMkLst>
        </pc:grpChg>
        <pc:grpChg chg="add del mod">
          <ac:chgData name="GIUSEPPE GARREFFA" userId="e773f526-0109-40d0-a01f-65d1785def64" providerId="ADAL" clId="{9A0659C1-F195-A34B-A77E-AC3A95934EB8}" dt="2021-06-03T12:54:29" v="2091" actId="21"/>
          <ac:grpSpMkLst>
            <pc:docMk/>
            <pc:sldMk cId="0" sldId="292"/>
            <ac:grpSpMk id="18" creationId="{89F96CCA-7E42-3244-BE7D-88C8A7107BA1}"/>
          </ac:grpSpMkLst>
        </pc:grpChg>
        <pc:grpChg chg="add del mod">
          <ac:chgData name="GIUSEPPE GARREFFA" userId="e773f526-0109-40d0-a01f-65d1785def64" providerId="ADAL" clId="{9A0659C1-F195-A34B-A77E-AC3A95934EB8}" dt="2021-06-03T13:01:36.347" v="2172" actId="478"/>
          <ac:grpSpMkLst>
            <pc:docMk/>
            <pc:sldMk cId="0" sldId="292"/>
            <ac:grpSpMk id="22" creationId="{B0BC7F19-4A9A-BA49-B3E0-BFA741A2F7A3}"/>
          </ac:grpSpMkLst>
        </pc:grpChg>
        <pc:grpChg chg="add mod">
          <ac:chgData name="GIUSEPPE GARREFFA" userId="e773f526-0109-40d0-a01f-65d1785def64" providerId="ADAL" clId="{9A0659C1-F195-A34B-A77E-AC3A95934EB8}" dt="2021-06-03T13:01:39.781" v="2173" actId="1076"/>
          <ac:grpSpMkLst>
            <pc:docMk/>
            <pc:sldMk cId="0" sldId="292"/>
            <ac:grpSpMk id="25" creationId="{5DA2E421-F1A2-4647-BA9C-C48D3D58F267}"/>
          </ac:grpSpMkLst>
        </pc:grpChg>
        <pc:grpChg chg="add del mod">
          <ac:chgData name="GIUSEPPE GARREFFA" userId="e773f526-0109-40d0-a01f-65d1785def64" providerId="ADAL" clId="{9A0659C1-F195-A34B-A77E-AC3A95934EB8}" dt="2021-06-03T13:03:27.185" v="2207" actId="478"/>
          <ac:grpSpMkLst>
            <pc:docMk/>
            <pc:sldMk cId="0" sldId="292"/>
            <ac:grpSpMk id="29" creationId="{FA4D78B8-7C92-014F-B254-AB9501BFCF72}"/>
          </ac:grpSpMkLst>
        </pc:grpChg>
        <pc:grpChg chg="add mod">
          <ac:chgData name="GIUSEPPE GARREFFA" userId="e773f526-0109-40d0-a01f-65d1785def64" providerId="ADAL" clId="{9A0659C1-F195-A34B-A77E-AC3A95934EB8}" dt="2021-06-03T13:01:34.719" v="2171" actId="1076"/>
          <ac:grpSpMkLst>
            <pc:docMk/>
            <pc:sldMk cId="0" sldId="292"/>
            <ac:grpSpMk id="35" creationId="{A1215FC3-11A8-D34A-895B-F82103779701}"/>
          </ac:grpSpMkLst>
        </pc:grpChg>
        <pc:grpChg chg="add del mod">
          <ac:chgData name="GIUSEPPE GARREFFA" userId="e773f526-0109-40d0-a01f-65d1785def64" providerId="ADAL" clId="{9A0659C1-F195-A34B-A77E-AC3A95934EB8}" dt="2021-06-03T12:57:01.997" v="2122" actId="21"/>
          <ac:grpSpMkLst>
            <pc:docMk/>
            <pc:sldMk cId="0" sldId="292"/>
            <ac:grpSpMk id="40" creationId="{6CA1926F-1FD1-7B4F-8C6F-62678C6ACC2D}"/>
          </ac:grpSpMkLst>
        </pc:grpChg>
        <pc:grpChg chg="add del mod">
          <ac:chgData name="GIUSEPPE GARREFFA" userId="e773f526-0109-40d0-a01f-65d1785def64" providerId="ADAL" clId="{9A0659C1-F195-A34B-A77E-AC3A95934EB8}" dt="2021-06-03T13:01:15.228" v="2166" actId="478"/>
          <ac:grpSpMkLst>
            <pc:docMk/>
            <pc:sldMk cId="0" sldId="292"/>
            <ac:grpSpMk id="49" creationId="{B493C9A5-2F94-D245-AD90-142BA5BC1E60}"/>
          </ac:grpSpMkLst>
        </pc:grpChg>
        <pc:grpChg chg="add del mod">
          <ac:chgData name="GIUSEPPE GARREFFA" userId="e773f526-0109-40d0-a01f-65d1785def64" providerId="ADAL" clId="{9A0659C1-F195-A34B-A77E-AC3A95934EB8}" dt="2021-06-03T13:01:23.419" v="2168" actId="478"/>
          <ac:grpSpMkLst>
            <pc:docMk/>
            <pc:sldMk cId="0" sldId="292"/>
            <ac:grpSpMk id="55" creationId="{7B124F04-7C45-6446-AE0C-0796FF2B5748}"/>
          </ac:grpSpMkLst>
        </pc:grpChg>
      </pc:sldChg>
      <pc:sldChg chg="del">
        <pc:chgData name="GIUSEPPE GARREFFA" userId="e773f526-0109-40d0-a01f-65d1785def64" providerId="ADAL" clId="{9A0659C1-F195-A34B-A77E-AC3A95934EB8}" dt="2021-06-03T13:03:38.148" v="2212" actId="2696"/>
        <pc:sldMkLst>
          <pc:docMk/>
          <pc:sldMk cId="0" sldId="293"/>
        </pc:sldMkLst>
      </pc:sldChg>
      <pc:sldChg chg="del">
        <pc:chgData name="GIUSEPPE GARREFFA" userId="e773f526-0109-40d0-a01f-65d1785def64" providerId="ADAL" clId="{9A0659C1-F195-A34B-A77E-AC3A95934EB8}" dt="2021-06-03T13:03:38.148" v="2212" actId="2696"/>
        <pc:sldMkLst>
          <pc:docMk/>
          <pc:sldMk cId="0" sldId="294"/>
        </pc:sldMkLst>
      </pc:sldChg>
      <pc:sldChg chg="del">
        <pc:chgData name="GIUSEPPE GARREFFA" userId="e773f526-0109-40d0-a01f-65d1785def64" providerId="ADAL" clId="{9A0659C1-F195-A34B-A77E-AC3A95934EB8}" dt="2021-06-03T13:03:38.148" v="2212" actId="2696"/>
        <pc:sldMkLst>
          <pc:docMk/>
          <pc:sldMk cId="0" sldId="295"/>
        </pc:sldMkLst>
      </pc:sldChg>
      <pc:sldChg chg="del">
        <pc:chgData name="GIUSEPPE GARREFFA" userId="e773f526-0109-40d0-a01f-65d1785def64" providerId="ADAL" clId="{9A0659C1-F195-A34B-A77E-AC3A95934EB8}" dt="2021-06-03T13:03:38.148" v="2212" actId="2696"/>
        <pc:sldMkLst>
          <pc:docMk/>
          <pc:sldMk cId="0" sldId="296"/>
        </pc:sldMkLst>
      </pc:sldChg>
      <pc:sldChg chg="del">
        <pc:chgData name="GIUSEPPE GARREFFA" userId="e773f526-0109-40d0-a01f-65d1785def64" providerId="ADAL" clId="{9A0659C1-F195-A34B-A77E-AC3A95934EB8}" dt="2021-06-03T13:03:38.148" v="2212" actId="2696"/>
        <pc:sldMkLst>
          <pc:docMk/>
          <pc:sldMk cId="0" sldId="297"/>
        </pc:sldMkLst>
      </pc:sldChg>
      <pc:sldChg chg="del">
        <pc:chgData name="GIUSEPPE GARREFFA" userId="e773f526-0109-40d0-a01f-65d1785def64" providerId="ADAL" clId="{9A0659C1-F195-A34B-A77E-AC3A95934EB8}" dt="2021-06-03T13:03:38.148" v="2212" actId="2696"/>
        <pc:sldMkLst>
          <pc:docMk/>
          <pc:sldMk cId="0" sldId="298"/>
        </pc:sldMkLst>
      </pc:sldChg>
      <pc:sldChg chg="del">
        <pc:chgData name="GIUSEPPE GARREFFA" userId="e773f526-0109-40d0-a01f-65d1785def64" providerId="ADAL" clId="{9A0659C1-F195-A34B-A77E-AC3A95934EB8}" dt="2021-06-03T13:03:38.148" v="2212" actId="2696"/>
        <pc:sldMkLst>
          <pc:docMk/>
          <pc:sldMk cId="0" sldId="299"/>
        </pc:sldMkLst>
      </pc:sldChg>
      <pc:sldChg chg="del">
        <pc:chgData name="GIUSEPPE GARREFFA" userId="e773f526-0109-40d0-a01f-65d1785def64" providerId="ADAL" clId="{9A0659C1-F195-A34B-A77E-AC3A95934EB8}" dt="2021-06-03T13:03:38.148" v="2212" actId="2696"/>
        <pc:sldMkLst>
          <pc:docMk/>
          <pc:sldMk cId="0" sldId="300"/>
        </pc:sldMkLst>
      </pc:sldChg>
      <pc:sldChg chg="del">
        <pc:chgData name="GIUSEPPE GARREFFA" userId="e773f526-0109-40d0-a01f-65d1785def64" providerId="ADAL" clId="{9A0659C1-F195-A34B-A77E-AC3A95934EB8}" dt="2021-06-03T13:03:38.148" v="2212" actId="2696"/>
        <pc:sldMkLst>
          <pc:docMk/>
          <pc:sldMk cId="0" sldId="301"/>
        </pc:sldMkLst>
      </pc:sldChg>
      <pc:sldChg chg="del">
        <pc:chgData name="GIUSEPPE GARREFFA" userId="e773f526-0109-40d0-a01f-65d1785def64" providerId="ADAL" clId="{9A0659C1-F195-A34B-A77E-AC3A95934EB8}" dt="2021-06-03T13:03:38.148" v="2212" actId="2696"/>
        <pc:sldMkLst>
          <pc:docMk/>
          <pc:sldMk cId="0" sldId="302"/>
        </pc:sldMkLst>
      </pc:sldChg>
      <pc:sldChg chg="del">
        <pc:chgData name="GIUSEPPE GARREFFA" userId="e773f526-0109-40d0-a01f-65d1785def64" providerId="ADAL" clId="{9A0659C1-F195-A34B-A77E-AC3A95934EB8}" dt="2021-06-03T13:03:38.148" v="2212" actId="2696"/>
        <pc:sldMkLst>
          <pc:docMk/>
          <pc:sldMk cId="0" sldId="303"/>
        </pc:sldMkLst>
      </pc:sldChg>
      <pc:sldChg chg="del">
        <pc:chgData name="GIUSEPPE GARREFFA" userId="e773f526-0109-40d0-a01f-65d1785def64" providerId="ADAL" clId="{9A0659C1-F195-A34B-A77E-AC3A95934EB8}" dt="2021-06-03T13:03:38.148" v="2212" actId="2696"/>
        <pc:sldMkLst>
          <pc:docMk/>
          <pc:sldMk cId="0" sldId="304"/>
        </pc:sldMkLst>
      </pc:sldChg>
      <pc:sldChg chg="del">
        <pc:chgData name="GIUSEPPE GARREFFA" userId="e773f526-0109-40d0-a01f-65d1785def64" providerId="ADAL" clId="{9A0659C1-F195-A34B-A77E-AC3A95934EB8}" dt="2021-06-03T13:03:38.148" v="2212" actId="2696"/>
        <pc:sldMkLst>
          <pc:docMk/>
          <pc:sldMk cId="0" sldId="305"/>
        </pc:sldMkLst>
      </pc:sldChg>
      <pc:sldChg chg="del">
        <pc:chgData name="GIUSEPPE GARREFFA" userId="e773f526-0109-40d0-a01f-65d1785def64" providerId="ADAL" clId="{9A0659C1-F195-A34B-A77E-AC3A95934EB8}" dt="2021-06-03T13:03:38.148" v="2212" actId="2696"/>
        <pc:sldMkLst>
          <pc:docMk/>
          <pc:sldMk cId="0" sldId="306"/>
        </pc:sldMkLst>
      </pc:sldChg>
      <pc:sldChg chg="del">
        <pc:chgData name="GIUSEPPE GARREFFA" userId="e773f526-0109-40d0-a01f-65d1785def64" providerId="ADAL" clId="{9A0659C1-F195-A34B-A77E-AC3A95934EB8}" dt="2021-06-03T13:03:38.148" v="2212" actId="2696"/>
        <pc:sldMkLst>
          <pc:docMk/>
          <pc:sldMk cId="0" sldId="307"/>
        </pc:sldMkLst>
      </pc:sldChg>
      <pc:sldChg chg="del">
        <pc:chgData name="GIUSEPPE GARREFFA" userId="e773f526-0109-40d0-a01f-65d1785def64" providerId="ADAL" clId="{9A0659C1-F195-A34B-A77E-AC3A95934EB8}" dt="2021-06-03T13:03:38.148" v="2212" actId="2696"/>
        <pc:sldMkLst>
          <pc:docMk/>
          <pc:sldMk cId="0" sldId="308"/>
        </pc:sldMkLst>
      </pc:sldChg>
      <pc:sldChg chg="del">
        <pc:chgData name="GIUSEPPE GARREFFA" userId="e773f526-0109-40d0-a01f-65d1785def64" providerId="ADAL" clId="{9A0659C1-F195-A34B-A77E-AC3A95934EB8}" dt="2021-06-03T13:03:38.148" v="2212" actId="2696"/>
        <pc:sldMkLst>
          <pc:docMk/>
          <pc:sldMk cId="0" sldId="309"/>
        </pc:sldMkLst>
      </pc:sldChg>
      <pc:sldChg chg="del">
        <pc:chgData name="GIUSEPPE GARREFFA" userId="e773f526-0109-40d0-a01f-65d1785def64" providerId="ADAL" clId="{9A0659C1-F195-A34B-A77E-AC3A95934EB8}" dt="2021-06-03T13:03:38.148" v="2212" actId="2696"/>
        <pc:sldMkLst>
          <pc:docMk/>
          <pc:sldMk cId="0" sldId="310"/>
        </pc:sldMkLst>
      </pc:sldChg>
      <pc:sldChg chg="del">
        <pc:chgData name="GIUSEPPE GARREFFA" userId="e773f526-0109-40d0-a01f-65d1785def64" providerId="ADAL" clId="{9A0659C1-F195-A34B-A77E-AC3A95934EB8}" dt="2021-06-03T13:03:38.148" v="2212" actId="2696"/>
        <pc:sldMkLst>
          <pc:docMk/>
          <pc:sldMk cId="0" sldId="311"/>
        </pc:sldMkLst>
      </pc:sldChg>
      <pc:sldChg chg="modSp mod modTransition modAnim addCm modCm">
        <pc:chgData name="GIUSEPPE GARREFFA" userId="e773f526-0109-40d0-a01f-65d1785def64" providerId="ADAL" clId="{9A0659C1-F195-A34B-A77E-AC3A95934EB8}" dt="2021-06-03T10:35:13.148" v="1243"/>
        <pc:sldMkLst>
          <pc:docMk/>
          <pc:sldMk cId="1714741986" sldId="312"/>
        </pc:sldMkLst>
        <pc:spChg chg="mod">
          <ac:chgData name="GIUSEPPE GARREFFA" userId="e773f526-0109-40d0-a01f-65d1785def64" providerId="ADAL" clId="{9A0659C1-F195-A34B-A77E-AC3A95934EB8}" dt="2021-06-03T10:33:02.970" v="1223" actId="1076"/>
          <ac:spMkLst>
            <pc:docMk/>
            <pc:sldMk cId="1714741986" sldId="312"/>
            <ac:spMk id="332" creationId="{00000000-0000-0000-0000-000000000000}"/>
          </ac:spMkLst>
        </pc:spChg>
        <pc:picChg chg="mod">
          <ac:chgData name="GIUSEPPE GARREFFA" userId="e773f526-0109-40d0-a01f-65d1785def64" providerId="ADAL" clId="{9A0659C1-F195-A34B-A77E-AC3A95934EB8}" dt="2021-06-02T09:42:35.077" v="115" actId="1036"/>
          <ac:picMkLst>
            <pc:docMk/>
            <pc:sldMk cId="1714741986" sldId="312"/>
            <ac:picMk id="337" creationId="{00000000-0000-0000-0000-000000000000}"/>
          </ac:picMkLst>
        </pc:picChg>
      </pc:sldChg>
      <pc:sldChg chg="modTransition modAnim">
        <pc:chgData name="GIUSEPPE GARREFFA" userId="e773f526-0109-40d0-a01f-65d1785def64" providerId="ADAL" clId="{9A0659C1-F195-A34B-A77E-AC3A95934EB8}" dt="2021-06-03T10:38:07.691" v="1254"/>
        <pc:sldMkLst>
          <pc:docMk/>
          <pc:sldMk cId="2442958197" sldId="313"/>
        </pc:sldMkLst>
      </pc:sldChg>
      <pc:sldChg chg="modTransition modAnim">
        <pc:chgData name="GIUSEPPE GARREFFA" userId="e773f526-0109-40d0-a01f-65d1785def64" providerId="ADAL" clId="{9A0659C1-F195-A34B-A77E-AC3A95934EB8}" dt="2021-06-03T10:40:21.898" v="1272"/>
        <pc:sldMkLst>
          <pc:docMk/>
          <pc:sldMk cId="868023302" sldId="314"/>
        </pc:sldMkLst>
      </pc:sldChg>
      <pc:sldChg chg="modTransition">
        <pc:chgData name="GIUSEPPE GARREFFA" userId="e773f526-0109-40d0-a01f-65d1785def64" providerId="ADAL" clId="{9A0659C1-F195-A34B-A77E-AC3A95934EB8}" dt="2021-06-03T10:30:18.254" v="1213"/>
        <pc:sldMkLst>
          <pc:docMk/>
          <pc:sldMk cId="3488367418" sldId="315"/>
        </pc:sldMkLst>
      </pc:sldChg>
      <pc:sldChg chg="modSp mod modTransition modAnim">
        <pc:chgData name="GIUSEPPE GARREFFA" userId="e773f526-0109-40d0-a01f-65d1785def64" providerId="ADAL" clId="{9A0659C1-F195-A34B-A77E-AC3A95934EB8}" dt="2021-06-03T10:43:21.563" v="1280"/>
        <pc:sldMkLst>
          <pc:docMk/>
          <pc:sldMk cId="3258109264" sldId="316"/>
        </pc:sldMkLst>
        <pc:spChg chg="mod">
          <ac:chgData name="GIUSEPPE GARREFFA" userId="e773f526-0109-40d0-a01f-65d1785def64" providerId="ADAL" clId="{9A0659C1-F195-A34B-A77E-AC3A95934EB8}" dt="2021-06-03T10:01:34.594" v="843" actId="20577"/>
          <ac:spMkLst>
            <pc:docMk/>
            <pc:sldMk cId="3258109264" sldId="316"/>
            <ac:spMk id="8" creationId="{9AB2ED1C-9969-4CD5-BC14-FCA8A8CEE289}"/>
          </ac:spMkLst>
        </pc:spChg>
      </pc:sldChg>
      <pc:sldChg chg="delSp modSp add mod ord">
        <pc:chgData name="GIUSEPPE GARREFFA" userId="e773f526-0109-40d0-a01f-65d1785def64" providerId="ADAL" clId="{9A0659C1-F195-A34B-A77E-AC3A95934EB8}" dt="2021-06-03T13:02:12.244" v="2185" actId="20577"/>
        <pc:sldMkLst>
          <pc:docMk/>
          <pc:sldMk cId="668736146" sldId="317"/>
        </pc:sldMkLst>
        <pc:spChg chg="mod">
          <ac:chgData name="GIUSEPPE GARREFFA" userId="e773f526-0109-40d0-a01f-65d1785def64" providerId="ADAL" clId="{9A0659C1-F195-A34B-A77E-AC3A95934EB8}" dt="2021-06-03T13:02:12.244" v="2185" actId="20577"/>
          <ac:spMkLst>
            <pc:docMk/>
            <pc:sldMk cId="668736146" sldId="317"/>
            <ac:spMk id="71" creationId="{E70BB3A0-305C-F141-BE96-265405B1CDC3}"/>
          </ac:spMkLst>
        </pc:spChg>
        <pc:grpChg chg="del">
          <ac:chgData name="GIUSEPPE GARREFFA" userId="e773f526-0109-40d0-a01f-65d1785def64" providerId="ADAL" clId="{9A0659C1-F195-A34B-A77E-AC3A95934EB8}" dt="2021-06-03T13:01:03.005" v="2162" actId="478"/>
          <ac:grpSpMkLst>
            <pc:docMk/>
            <pc:sldMk cId="668736146" sldId="317"/>
            <ac:grpSpMk id="4" creationId="{B09C04ED-8FD8-6B41-8917-CB8998B42E36}"/>
          </ac:grpSpMkLst>
        </pc:grpChg>
        <pc:grpChg chg="del">
          <ac:chgData name="GIUSEPPE GARREFFA" userId="e773f526-0109-40d0-a01f-65d1785def64" providerId="ADAL" clId="{9A0659C1-F195-A34B-A77E-AC3A95934EB8}" dt="2021-06-03T13:00:53.058" v="2160" actId="478"/>
          <ac:grpSpMkLst>
            <pc:docMk/>
            <pc:sldMk cId="668736146" sldId="317"/>
            <ac:grpSpMk id="14" creationId="{99CF3442-EE88-BC4B-8726-0C68BC686DBE}"/>
          </ac:grpSpMkLst>
        </pc:grpChg>
        <pc:grpChg chg="del">
          <ac:chgData name="GIUSEPPE GARREFFA" userId="e773f526-0109-40d0-a01f-65d1785def64" providerId="ADAL" clId="{9A0659C1-F195-A34B-A77E-AC3A95934EB8}" dt="2021-06-03T13:01:09.140" v="2165" actId="478"/>
          <ac:grpSpMkLst>
            <pc:docMk/>
            <pc:sldMk cId="668736146" sldId="317"/>
            <ac:grpSpMk id="25" creationId="{5DA2E421-F1A2-4647-BA9C-C48D3D58F267}"/>
          </ac:grpSpMkLst>
        </pc:grpChg>
        <pc:grpChg chg="del">
          <ac:chgData name="GIUSEPPE GARREFFA" userId="e773f526-0109-40d0-a01f-65d1785def64" providerId="ADAL" clId="{9A0659C1-F195-A34B-A77E-AC3A95934EB8}" dt="2021-06-03T13:01:06.464" v="2163" actId="478"/>
          <ac:grpSpMkLst>
            <pc:docMk/>
            <pc:sldMk cId="668736146" sldId="317"/>
            <ac:grpSpMk id="29" creationId="{FA4D78B8-7C92-014F-B254-AB9501BFCF72}"/>
          </ac:grpSpMkLst>
        </pc:grpChg>
        <pc:grpChg chg="del">
          <ac:chgData name="GIUSEPPE GARREFFA" userId="e773f526-0109-40d0-a01f-65d1785def64" providerId="ADAL" clId="{9A0659C1-F195-A34B-A77E-AC3A95934EB8}" dt="2021-06-03T13:01:07.885" v="2164" actId="478"/>
          <ac:grpSpMkLst>
            <pc:docMk/>
            <pc:sldMk cId="668736146" sldId="317"/>
            <ac:grpSpMk id="35" creationId="{A1215FC3-11A8-D34A-895B-F82103779701}"/>
          </ac:grpSpMkLst>
        </pc:grpChg>
      </pc:sldChg>
      <pc:sldChg chg="new del">
        <pc:chgData name="GIUSEPPE GARREFFA" userId="e773f526-0109-40d0-a01f-65d1785def64" providerId="ADAL" clId="{9A0659C1-F195-A34B-A77E-AC3A95934EB8}" dt="2021-06-03T10:30:22.348" v="1215" actId="680"/>
        <pc:sldMkLst>
          <pc:docMk/>
          <pc:sldMk cId="1139658553" sldId="317"/>
        </pc:sldMkLst>
      </pc:sldChg>
      <pc:sldMasterChg chg="delSldLayout">
        <pc:chgData name="GIUSEPPE GARREFFA" userId="e773f526-0109-40d0-a01f-65d1785def64" providerId="ADAL" clId="{9A0659C1-F195-A34B-A77E-AC3A95934EB8}" dt="2021-06-03T13:03:38.148" v="2212" actId="2696"/>
        <pc:sldMasterMkLst>
          <pc:docMk/>
          <pc:sldMasterMk cId="0" sldId="2147483681"/>
        </pc:sldMasterMkLst>
        <pc:sldLayoutChg chg="del">
          <pc:chgData name="GIUSEPPE GARREFFA" userId="e773f526-0109-40d0-a01f-65d1785def64" providerId="ADAL" clId="{9A0659C1-F195-A34B-A77E-AC3A95934EB8}" dt="2021-06-03T13:03:38.148" v="2212" actId="2696"/>
          <pc:sldLayoutMkLst>
            <pc:docMk/>
            <pc:sldMasterMk cId="0" sldId="2147483681"/>
            <pc:sldLayoutMk cId="0" sldId="2147483651"/>
          </pc:sldLayoutMkLst>
        </pc:sldLayoutChg>
        <pc:sldLayoutChg chg="del">
          <pc:chgData name="GIUSEPPE GARREFFA" userId="e773f526-0109-40d0-a01f-65d1785def64" providerId="ADAL" clId="{9A0659C1-F195-A34B-A77E-AC3A95934EB8}" dt="2021-06-03T13:03:38.148" v="2212" actId="2696"/>
          <pc:sldLayoutMkLst>
            <pc:docMk/>
            <pc:sldMasterMk cId="0" sldId="2147483681"/>
            <pc:sldLayoutMk cId="0" sldId="2147483657"/>
          </pc:sldLayoutMkLst>
        </pc:sldLayoutChg>
        <pc:sldLayoutChg chg="del">
          <pc:chgData name="GIUSEPPE GARREFFA" userId="e773f526-0109-40d0-a01f-65d1785def64" providerId="ADAL" clId="{9A0659C1-F195-A34B-A77E-AC3A95934EB8}" dt="2021-06-02T09:22:39.645" v="34" actId="2696"/>
          <pc:sldLayoutMkLst>
            <pc:docMk/>
            <pc:sldMasterMk cId="0" sldId="2147483681"/>
            <pc:sldLayoutMk cId="0" sldId="2147483660"/>
          </pc:sldLayoutMkLst>
        </pc:sldLayoutChg>
        <pc:sldLayoutChg chg="del">
          <pc:chgData name="GIUSEPPE GARREFFA" userId="e773f526-0109-40d0-a01f-65d1785def64" providerId="ADAL" clId="{9A0659C1-F195-A34B-A77E-AC3A95934EB8}" dt="2021-06-03T09:56:57.587" v="707" actId="2696"/>
          <pc:sldLayoutMkLst>
            <pc:docMk/>
            <pc:sldMasterMk cId="0" sldId="2147483681"/>
            <pc:sldLayoutMk cId="0" sldId="2147483665"/>
          </pc:sldLayoutMkLst>
        </pc:sldLayoutChg>
        <pc:sldLayoutChg chg="del">
          <pc:chgData name="GIUSEPPE GARREFFA" userId="e773f526-0109-40d0-a01f-65d1785def64" providerId="ADAL" clId="{9A0659C1-F195-A34B-A77E-AC3A95934EB8}" dt="2021-06-03T13:03:38.148" v="2212" actId="2696"/>
          <pc:sldLayoutMkLst>
            <pc:docMk/>
            <pc:sldMasterMk cId="0" sldId="2147483681"/>
            <pc:sldLayoutMk cId="0" sldId="2147483668"/>
          </pc:sldLayoutMkLst>
        </pc:sldLayoutChg>
        <pc:sldLayoutChg chg="del">
          <pc:chgData name="GIUSEPPE GARREFFA" userId="e773f526-0109-40d0-a01f-65d1785def64" providerId="ADAL" clId="{9A0659C1-F195-A34B-A77E-AC3A95934EB8}" dt="2021-06-03T13:03:38.148" v="2212" actId="2696"/>
          <pc:sldLayoutMkLst>
            <pc:docMk/>
            <pc:sldMasterMk cId="0" sldId="2147483681"/>
            <pc:sldLayoutMk cId="0" sldId="2147483670"/>
          </pc:sldLayoutMkLst>
        </pc:sldLayoutChg>
        <pc:sldLayoutChg chg="del">
          <pc:chgData name="GIUSEPPE GARREFFA" userId="e773f526-0109-40d0-a01f-65d1785def64" providerId="ADAL" clId="{9A0659C1-F195-A34B-A77E-AC3A95934EB8}" dt="2021-06-03T13:03:38.148" v="2212" actId="2696"/>
          <pc:sldLayoutMkLst>
            <pc:docMk/>
            <pc:sldMasterMk cId="0" sldId="2147483681"/>
            <pc:sldLayoutMk cId="0" sldId="2147483671"/>
          </pc:sldLayoutMkLst>
        </pc:sldLayoutChg>
        <pc:sldLayoutChg chg="del">
          <pc:chgData name="GIUSEPPE GARREFFA" userId="e773f526-0109-40d0-a01f-65d1785def64" providerId="ADAL" clId="{9A0659C1-F195-A34B-A77E-AC3A95934EB8}" dt="2021-06-03T13:03:38.148" v="2212" actId="2696"/>
          <pc:sldLayoutMkLst>
            <pc:docMk/>
            <pc:sldMasterMk cId="0" sldId="2147483681"/>
            <pc:sldLayoutMk cId="0" sldId="2147483675"/>
          </pc:sldLayoutMkLst>
        </pc:sldLayoutChg>
        <pc:sldLayoutChg chg="del">
          <pc:chgData name="GIUSEPPE GARREFFA" userId="e773f526-0109-40d0-a01f-65d1785def64" providerId="ADAL" clId="{9A0659C1-F195-A34B-A77E-AC3A95934EB8}" dt="2021-06-03T13:03:38.148" v="2212" actId="2696"/>
          <pc:sldLayoutMkLst>
            <pc:docMk/>
            <pc:sldMasterMk cId="0" sldId="2147483681"/>
            <pc:sldLayoutMk cId="0" sldId="2147483677"/>
          </pc:sldLayoutMkLst>
        </pc:sldLayoutChg>
      </pc:sldMasterChg>
      <pc:sldMasterChg chg="del delSldLayout">
        <pc:chgData name="GIUSEPPE GARREFFA" userId="e773f526-0109-40d0-a01f-65d1785def64" providerId="ADAL" clId="{9A0659C1-F195-A34B-A77E-AC3A95934EB8}" dt="2021-06-03T13:03:38.148" v="2212" actId="2696"/>
        <pc:sldMasterMkLst>
          <pc:docMk/>
          <pc:sldMasterMk cId="0" sldId="2147483682"/>
        </pc:sldMasterMkLst>
        <pc:sldLayoutChg chg="del">
          <pc:chgData name="GIUSEPPE GARREFFA" userId="e773f526-0109-40d0-a01f-65d1785def64" providerId="ADAL" clId="{9A0659C1-F195-A34B-A77E-AC3A95934EB8}" dt="2021-06-03T13:03:38.148" v="2212" actId="2696"/>
          <pc:sldLayoutMkLst>
            <pc:docMk/>
            <pc:sldMasterMk cId="0" sldId="2147483682"/>
            <pc:sldLayoutMk cId="0" sldId="2147483680"/>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_10B_0.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t-IT"/>
              <a:t>RISULTATI</a:t>
            </a:r>
            <a:r>
              <a:rPr lang="it-IT" baseline="0"/>
              <a:t> QUESTIONARI</a:t>
            </a:r>
            <a:endParaRPr lang="it-I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barChart>
        <c:barDir val="col"/>
        <c:grouping val="clustered"/>
        <c:varyColors val="0"/>
        <c:ser>
          <c:idx val="0"/>
          <c:order val="0"/>
          <c:tx>
            <c:strRef>
              <c:f>Foglio1!$B$1</c:f>
              <c:strCache>
                <c:ptCount val="1"/>
                <c:pt idx="0">
                  <c:v>ISE</c:v>
                </c:pt>
              </c:strCache>
            </c:strRef>
          </c:tx>
          <c:spPr>
            <a:solidFill>
              <a:srgbClr val="003D1B"/>
            </a:solidFill>
            <a:ln>
              <a:noFill/>
            </a:ln>
            <a:effectLst/>
          </c:spPr>
          <c:invertIfNegative val="0"/>
          <c:cat>
            <c:strRef>
              <c:f>Foglio1!$A$2:$A$6</c:f>
              <c:strCache>
                <c:ptCount val="5"/>
                <c:pt idx="0">
                  <c:v>T1</c:v>
                </c:pt>
                <c:pt idx="1">
                  <c:v>T2</c:v>
                </c:pt>
                <c:pt idx="2">
                  <c:v>T3.1</c:v>
                </c:pt>
                <c:pt idx="3">
                  <c:v>T3.2</c:v>
                </c:pt>
                <c:pt idx="4">
                  <c:v>T3.3</c:v>
                </c:pt>
              </c:strCache>
            </c:strRef>
          </c:cat>
          <c:val>
            <c:numRef>
              <c:f>Foglio1!$B$2:$B$6</c:f>
              <c:numCache>
                <c:formatCode>General</c:formatCode>
                <c:ptCount val="5"/>
                <c:pt idx="0">
                  <c:v>3</c:v>
                </c:pt>
                <c:pt idx="1">
                  <c:v>3</c:v>
                </c:pt>
                <c:pt idx="2">
                  <c:v>4.2</c:v>
                </c:pt>
                <c:pt idx="3">
                  <c:v>4</c:v>
                </c:pt>
                <c:pt idx="4">
                  <c:v>4.3</c:v>
                </c:pt>
              </c:numCache>
            </c:numRef>
          </c:val>
          <c:extLst>
            <c:ext xmlns:c16="http://schemas.microsoft.com/office/drawing/2014/chart" uri="{C3380CC4-5D6E-409C-BE32-E72D297353CC}">
              <c16:uniqueId val="{00000000-F199-42B3-B6F5-0DD1F8FB9CB5}"/>
            </c:ext>
          </c:extLst>
        </c:ser>
        <c:ser>
          <c:idx val="1"/>
          <c:order val="1"/>
          <c:tx>
            <c:strRef>
              <c:f>Foglio1!$C$1</c:f>
              <c:strCache>
                <c:ptCount val="1"/>
                <c:pt idx="0">
                  <c:v>IKS</c:v>
                </c:pt>
              </c:strCache>
            </c:strRef>
          </c:tx>
          <c:spPr>
            <a:solidFill>
              <a:srgbClr val="84A21D"/>
            </a:solidFill>
            <a:ln>
              <a:noFill/>
            </a:ln>
            <a:effectLst/>
          </c:spPr>
          <c:invertIfNegative val="0"/>
          <c:cat>
            <c:strRef>
              <c:f>Foglio1!$A$2:$A$6</c:f>
              <c:strCache>
                <c:ptCount val="5"/>
                <c:pt idx="0">
                  <c:v>T1</c:v>
                </c:pt>
                <c:pt idx="1">
                  <c:v>T2</c:v>
                </c:pt>
                <c:pt idx="2">
                  <c:v>T3.1</c:v>
                </c:pt>
                <c:pt idx="3">
                  <c:v>T3.2</c:v>
                </c:pt>
                <c:pt idx="4">
                  <c:v>T3.3</c:v>
                </c:pt>
              </c:strCache>
            </c:strRef>
          </c:cat>
          <c:val>
            <c:numRef>
              <c:f>Foglio1!$C$2:$C$6</c:f>
              <c:numCache>
                <c:formatCode>General</c:formatCode>
                <c:ptCount val="5"/>
                <c:pt idx="0">
                  <c:v>3.3</c:v>
                </c:pt>
                <c:pt idx="1">
                  <c:v>3.5</c:v>
                </c:pt>
                <c:pt idx="2">
                  <c:v>4.5</c:v>
                </c:pt>
                <c:pt idx="3">
                  <c:v>4.5</c:v>
                </c:pt>
                <c:pt idx="4">
                  <c:v>4</c:v>
                </c:pt>
              </c:numCache>
            </c:numRef>
          </c:val>
          <c:extLst>
            <c:ext xmlns:c16="http://schemas.microsoft.com/office/drawing/2014/chart" uri="{C3380CC4-5D6E-409C-BE32-E72D297353CC}">
              <c16:uniqueId val="{00000001-F199-42B3-B6F5-0DD1F8FB9CB5}"/>
            </c:ext>
          </c:extLst>
        </c:ser>
        <c:ser>
          <c:idx val="2"/>
          <c:order val="2"/>
          <c:tx>
            <c:strRef>
              <c:f>Foglio1!$D$1</c:f>
              <c:strCache>
                <c:ptCount val="1"/>
                <c:pt idx="0">
                  <c:v>IPC</c:v>
                </c:pt>
              </c:strCache>
            </c:strRef>
          </c:tx>
          <c:spPr>
            <a:solidFill>
              <a:srgbClr val="66724B"/>
            </a:solidFill>
            <a:ln>
              <a:noFill/>
            </a:ln>
            <a:effectLst/>
          </c:spPr>
          <c:invertIfNegative val="0"/>
          <c:cat>
            <c:strRef>
              <c:f>Foglio1!$A$2:$A$6</c:f>
              <c:strCache>
                <c:ptCount val="5"/>
                <c:pt idx="0">
                  <c:v>T1</c:v>
                </c:pt>
                <c:pt idx="1">
                  <c:v>T2</c:v>
                </c:pt>
                <c:pt idx="2">
                  <c:v>T3.1</c:v>
                </c:pt>
                <c:pt idx="3">
                  <c:v>T3.2</c:v>
                </c:pt>
                <c:pt idx="4">
                  <c:v>T3.3</c:v>
                </c:pt>
              </c:strCache>
            </c:strRef>
          </c:cat>
          <c:val>
            <c:numRef>
              <c:f>Foglio1!$D$2:$D$6</c:f>
              <c:numCache>
                <c:formatCode>General</c:formatCode>
                <c:ptCount val="5"/>
                <c:pt idx="0">
                  <c:v>3.3</c:v>
                </c:pt>
                <c:pt idx="1">
                  <c:v>0</c:v>
                </c:pt>
                <c:pt idx="2">
                  <c:v>4.5</c:v>
                </c:pt>
                <c:pt idx="3">
                  <c:v>4.5</c:v>
                </c:pt>
                <c:pt idx="4">
                  <c:v>4.5</c:v>
                </c:pt>
              </c:numCache>
            </c:numRef>
          </c:val>
          <c:extLst>
            <c:ext xmlns:c16="http://schemas.microsoft.com/office/drawing/2014/chart" uri="{C3380CC4-5D6E-409C-BE32-E72D297353CC}">
              <c16:uniqueId val="{00000002-F199-42B3-B6F5-0DD1F8FB9CB5}"/>
            </c:ext>
          </c:extLst>
        </c:ser>
        <c:ser>
          <c:idx val="3"/>
          <c:order val="3"/>
          <c:tx>
            <c:strRef>
              <c:f>Foglio1!$E$1</c:f>
              <c:strCache>
                <c:ptCount val="1"/>
                <c:pt idx="0">
                  <c:v>IMOT</c:v>
                </c:pt>
              </c:strCache>
            </c:strRef>
          </c:tx>
          <c:spPr>
            <a:solidFill>
              <a:srgbClr val="0F7437"/>
            </a:solidFill>
            <a:ln>
              <a:noFill/>
            </a:ln>
            <a:effectLst/>
          </c:spPr>
          <c:invertIfNegative val="0"/>
          <c:cat>
            <c:strRef>
              <c:f>Foglio1!$A$2:$A$6</c:f>
              <c:strCache>
                <c:ptCount val="5"/>
                <c:pt idx="0">
                  <c:v>T1</c:v>
                </c:pt>
                <c:pt idx="1">
                  <c:v>T2</c:v>
                </c:pt>
                <c:pt idx="2">
                  <c:v>T3.1</c:v>
                </c:pt>
                <c:pt idx="3">
                  <c:v>T3.2</c:v>
                </c:pt>
                <c:pt idx="4">
                  <c:v>T3.3</c:v>
                </c:pt>
              </c:strCache>
            </c:strRef>
          </c:cat>
          <c:val>
            <c:numRef>
              <c:f>Foglio1!$E$2:$E$6</c:f>
              <c:numCache>
                <c:formatCode>General</c:formatCode>
                <c:ptCount val="5"/>
                <c:pt idx="0">
                  <c:v>3</c:v>
                </c:pt>
                <c:pt idx="1">
                  <c:v>3.7</c:v>
                </c:pt>
                <c:pt idx="2">
                  <c:v>4.8</c:v>
                </c:pt>
                <c:pt idx="3">
                  <c:v>4.8</c:v>
                </c:pt>
                <c:pt idx="4">
                  <c:v>4.8</c:v>
                </c:pt>
              </c:numCache>
            </c:numRef>
          </c:val>
          <c:extLst>
            <c:ext xmlns:c16="http://schemas.microsoft.com/office/drawing/2014/chart" uri="{C3380CC4-5D6E-409C-BE32-E72D297353CC}">
              <c16:uniqueId val="{00000003-F199-42B3-B6F5-0DD1F8FB9CB5}"/>
            </c:ext>
          </c:extLst>
        </c:ser>
        <c:dLbls>
          <c:showLegendKey val="0"/>
          <c:showVal val="0"/>
          <c:showCatName val="0"/>
          <c:showSerName val="0"/>
          <c:showPercent val="0"/>
          <c:showBubbleSize val="0"/>
        </c:dLbls>
        <c:gapWidth val="219"/>
        <c:overlap val="-27"/>
        <c:axId val="1613415231"/>
        <c:axId val="1613414399"/>
      </c:barChart>
      <c:catAx>
        <c:axId val="161341523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613414399"/>
        <c:crosses val="autoZero"/>
        <c:auto val="1"/>
        <c:lblAlgn val="ctr"/>
        <c:lblOffset val="100"/>
        <c:noMultiLvlLbl val="0"/>
      </c:catAx>
      <c:valAx>
        <c:axId val="161341439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61341523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it-IT"/>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1-06-02T11:53:03.031" idx="7">
    <p:pos x="10" y="10"/>
    <p:text>Modificare immagini per ogni step</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6-02T11:50:47.915" idx="2">
    <p:pos x="10" y="10"/>
    <p:text>Al testo PAPER SKECTH inserire link condivisione balsamiq</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06-02T11:51:38.715" idx="5">
    <p:pos x="10" y="10"/>
    <p:text>Inserire la parte della tecnica del mago di Oz, guardare le registrazioni per capire come va insertito</p:text>
    <p:extLst>
      <p:ext uri="{C676402C-5697-4E1C-873F-D02D1690AC5C}">
        <p15:threadingInfo xmlns:p15="http://schemas.microsoft.com/office/powerpoint/2012/main" timeZoneBias="-120"/>
      </p:ext>
    </p:extLst>
  </p:cm>
</p:cmLst>
</file>

<file path=ppt/media/image1.jpeg>
</file>

<file path=ppt/media/image10.jpeg>
</file>

<file path=ppt/media/image11.png>
</file>

<file path=ppt/media/image12.jpeg>
</file>

<file path=ppt/media/image13.png>
</file>

<file path=ppt/media/image14.png>
</file>

<file path=ppt/media/image15.jpeg>
</file>

<file path=ppt/media/image16.jpeg>
</file>

<file path=ppt/media/image17.jpeg>
</file>

<file path=ppt/media/image18.jpeg>
</file>

<file path=ppt/media/image19.png>
</file>

<file path=ppt/media/image2.jpeg>
</file>

<file path=ppt/media/image20.jpeg>
</file>

<file path=ppt/media/image21.jpeg>
</file>

<file path=ppt/media/image22.jpeg>
</file>

<file path=ppt/media/image23.jpeg>
</file>

<file path=ppt/media/image24.png>
</file>

<file path=ppt/media/image25.png>
</file>

<file path=ppt/media/image26.jpeg>
</file>

<file path=ppt/media/image27.jpeg>
</file>

<file path=ppt/media/image28.png>
</file>

<file path=ppt/media/image29.png>
</file>

<file path=ppt/media/image3.jpeg>
</file>

<file path=ppt/media/image30.jpeg>
</file>

<file path=ppt/media/image31.jpe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jpeg>
</file>

<file path=ppt/media/image44.png>
</file>

<file path=ppt/media/image45.jpeg>
</file>

<file path=ppt/media/image46.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9981fa14af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9981fa14af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t-IT" sz="1800" b="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Il caso d'uso principale che abbiamo preso in considerazione è appunto l’inserimento di una segnalazione. Il caso d'uso è il seguente: Pasquale si collega al sistema, e, seleziona la funzione ‘INSERISCI SEGNALAZIONE’. Pasquale scatta la foto da inserire e successivamente compila il </a:t>
            </a:r>
            <a:r>
              <a:rPr lang="it-IT" sz="1800" b="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form</a:t>
            </a:r>
            <a:r>
              <a:rPr lang="it-IT" sz="1800" b="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relativo ai dati da immettere. Il sistema verifica il completamento dei dati e infine Pasquale conferma la propria segnalazione. Il sistema riceve a carico la segnalazione e la inserisce in una coda in attesa di conferma da parte dello scienziato.</a:t>
            </a:r>
            <a:endParaRPr lang="it-IT" sz="1800" b="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4232789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9981fa14af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9981fa14af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800" b="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Come idee iniziali di design abbiamo definito due idee in contrapposizione per le schermate principali: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9061ad8c3d_0_15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9061ad8c3d_0_15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800" b="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abbiamo ideato inizialmente una homepage con una sezione con lo slide show dove al di sotto vengono mostrate tutte le informazioni relative a quel animale. Questo approccio risultava comodo visivamente ma ha mostrato scomodità nell’organizzazione dei dati, infatti abbiamo ideato un secondo approccio che rende più schematico il processo, infatti si sceglie prima la specie e successivamente il sistema mostrerà le varie informazioni.</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9061ad8c3d_0_15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9061ad8c3d_0_15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800" b="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Per quanto riguarda l’inserimento della segnalazione non ci sono molte differenze di design tra i due approcci, ma vi sono differenze di usabilità, poiché l’approccio due è un aggiornamento dell’approccio uno, dove viene inserita una funzione che aiuta l’utente nel completamento dei campi. </a:t>
            </a:r>
            <a:endParaRPr/>
          </a:p>
        </p:txBody>
      </p:sp>
    </p:spTree>
    <p:extLst>
      <p:ext uri="{BB962C8B-B14F-4D97-AF65-F5344CB8AC3E}">
        <p14:creationId xmlns:p14="http://schemas.microsoft.com/office/powerpoint/2010/main" val="10022261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9061ad8c3d_0_15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9061ad8c3d_0_15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800" b="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Infine abbiamo la gestione delle segnalazioni con l’approccio uno che suddivide le funzioni di gestione mentre l’approccio due li raggruppa in unico pulsante dove lo scienziato successivamente potrà ritrovare tutte le segnalazioni e gestirle in maniera adeguata. </a:t>
            </a:r>
            <a:endParaRPr/>
          </a:p>
        </p:txBody>
      </p:sp>
    </p:spTree>
    <p:extLst>
      <p:ext uri="{BB962C8B-B14F-4D97-AF65-F5344CB8AC3E}">
        <p14:creationId xmlns:p14="http://schemas.microsoft.com/office/powerpoint/2010/main" val="36658332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9981fa14af_0_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9981fa14af_0_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9981fa14af_0_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9981fa14af_0_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9981fa14af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9981fa14af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9cd7109e8c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9cd7109e8c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9981fa14a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9981fa14a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9981fa14af_0_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9981fa14af_0_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9981fa14af_0_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9981fa14af_0_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9981fa14af_0_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9981fa14af_0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575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9a044ea58c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9a044ea58c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5840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9a044ea58c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9a044ea58c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9981fa14af_0_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9981fa14af_0_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867de53a40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867de53a40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867de53a40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867de53a40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867de53a40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867de53a40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9981fa14af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9981fa14af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9981fa14af_0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9981fa14af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9981fa14af_0_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9981fa14af_0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9981fa14af_0_7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9981fa14af_0_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a:t>Abbiamo comparato il sistema con altri sistemi che sono stati già realizzati e che sono attivi: il portale di </a:t>
            </a:r>
            <a:r>
              <a:rPr lang="it-IT" err="1"/>
              <a:t>iNaturalist</a:t>
            </a:r>
            <a:r>
              <a:rPr lang="it-IT"/>
              <a:t> che è uno dei più famosi che rende possibile la raccolta e la CATALOGAZIONE di tutte le specie animali e piante e abbiamo visto che uno dei pro principali di questo portale è appunto che aiuta l’utente </a:t>
            </a:r>
            <a:r>
              <a:rPr lang="it-IT" sz="1800" b="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inesperto nell’inserimento di una segnalazione con l’aiuto della community; ha un forum che mantiene aggiornato l’utente con varie discussioni; ha una sezione dedicata alla partecipazione di progetti. L’aspetto negativo individuato è che il portale suddivide le informazioni non permettendo una visione dell’insieme sulla singola pagina. L'altro sito che abbiamo comparato </a:t>
            </a:r>
            <a:r>
              <a:rPr lang="it-IT" sz="1800" b="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é</a:t>
            </a:r>
            <a:r>
              <a:rPr lang="it-IT" sz="1800" b="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CMIA, un portale che incentra il suo operato in Portogallo, che mira a contribuire e garantire la biodiversità. Il sito ha rivelato aspetti significativi come la funzione </a:t>
            </a:r>
            <a:r>
              <a:rPr lang="it-IT" sz="1800" b="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Bioregistro</a:t>
            </a:r>
            <a:r>
              <a:rPr lang="it-IT" sz="1800" b="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che raccoglie tutte le informazioni sulle diverse specie con le relative segnalazioni effettuate dagli utenti e ha anche una sezione dedicata all’utente, una biblioteca virtuale dove egli può prendere in prestito per 15 giorni un libro in maniera gratuita.</a:t>
            </a:r>
            <a:endParaRPr b="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8"/>
        <p:cNvGrpSpPr/>
        <p:nvPr/>
      </p:nvGrpSpPr>
      <p:grpSpPr>
        <a:xfrm>
          <a:off x="0" y="0"/>
          <a:ext cx="0" cy="0"/>
          <a:chOff x="0" y="0"/>
          <a:chExt cx="0" cy="0"/>
        </a:xfrm>
      </p:grpSpPr>
      <p:sp>
        <p:nvSpPr>
          <p:cNvPr id="9" name="Google Shape;9;p2"/>
          <p:cNvSpPr/>
          <p:nvPr/>
        </p:nvSpPr>
        <p:spPr>
          <a:xfrm>
            <a:off x="1901700" y="-36625"/>
            <a:ext cx="5340600" cy="5207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2307600" y="1295425"/>
            <a:ext cx="4528800" cy="1987500"/>
          </a:xfrm>
          <a:prstGeom prst="rect">
            <a:avLst/>
          </a:prstGeom>
        </p:spPr>
        <p:txBody>
          <a:bodyPr spcFirstLastPara="1" wrap="square" lIns="91425" tIns="91425" rIns="91425" bIns="91425" anchor="b" anchorCtr="0">
            <a:noAutofit/>
          </a:bodyPr>
          <a:lstStyle>
            <a:lvl1pPr lvl="0" algn="ctr">
              <a:spcBef>
                <a:spcPts val="0"/>
              </a:spcBef>
              <a:spcAft>
                <a:spcPts val="0"/>
              </a:spcAft>
              <a:buSzPts val="5000"/>
              <a:buFont typeface="Lexend Tera"/>
              <a:buNone/>
              <a:defRPr sz="5000">
                <a:latin typeface="Lexend Tera"/>
                <a:ea typeface="Lexend Tera"/>
                <a:cs typeface="Lexend Tera"/>
                <a:sym typeface="Lexend Ter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307600" y="3282925"/>
            <a:ext cx="4528800" cy="666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12" name="Google Shape;12;p2"/>
          <p:cNvCxnSpPr>
            <a:stCxn id="9" idx="2"/>
          </p:cNvCxnSpPr>
          <p:nvPr/>
        </p:nvCxnSpPr>
        <p:spPr>
          <a:xfrm rot="10800000">
            <a:off x="4572000" y="4586975"/>
            <a:ext cx="0" cy="584100"/>
          </a:xfrm>
          <a:prstGeom prst="straightConnector1">
            <a:avLst/>
          </a:prstGeom>
          <a:noFill/>
          <a:ln w="38100" cap="flat" cmpd="sng">
            <a:solidFill>
              <a:schemeClr val="accent4"/>
            </a:solidFill>
            <a:prstDash val="solid"/>
            <a:round/>
            <a:headEnd type="none" w="med" len="med"/>
            <a:tailEnd type="none" w="med" len="med"/>
          </a:ln>
        </p:spPr>
      </p:cxnSp>
      <p:cxnSp>
        <p:nvCxnSpPr>
          <p:cNvPr id="13" name="Google Shape;13;p2"/>
          <p:cNvCxnSpPr/>
          <p:nvPr/>
        </p:nvCxnSpPr>
        <p:spPr>
          <a:xfrm rot="10800000">
            <a:off x="4572000" y="-4575"/>
            <a:ext cx="0" cy="584100"/>
          </a:xfrm>
          <a:prstGeom prst="straightConnector1">
            <a:avLst/>
          </a:prstGeom>
          <a:noFill/>
          <a:ln w="38100" cap="flat" cmpd="sng">
            <a:solidFill>
              <a:schemeClr val="accent4"/>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TITLE_ONLY_2">
    <p:spTree>
      <p:nvGrpSpPr>
        <p:cNvPr id="1" name="Shape 64"/>
        <p:cNvGrpSpPr/>
        <p:nvPr/>
      </p:nvGrpSpPr>
      <p:grpSpPr>
        <a:xfrm>
          <a:off x="0" y="0"/>
          <a:ext cx="0" cy="0"/>
          <a:chOff x="0" y="0"/>
          <a:chExt cx="0" cy="0"/>
        </a:xfrm>
      </p:grpSpPr>
      <p:sp>
        <p:nvSpPr>
          <p:cNvPr id="65" name="Google Shape;65;p13"/>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3"/>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67" name="Google Shape;67;p13"/>
          <p:cNvSpPr txBox="1">
            <a:spLocks noGrp="1"/>
          </p:cNvSpPr>
          <p:nvPr>
            <p:ph type="subTitle" idx="1"/>
          </p:nvPr>
        </p:nvSpPr>
        <p:spPr>
          <a:xfrm>
            <a:off x="2203525" y="2103072"/>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 name="Google Shape;68;p13"/>
          <p:cNvSpPr txBox="1">
            <a:spLocks noGrp="1"/>
          </p:cNvSpPr>
          <p:nvPr>
            <p:ph type="subTitle" idx="2"/>
          </p:nvPr>
        </p:nvSpPr>
        <p:spPr>
          <a:xfrm>
            <a:off x="2203534" y="1732488"/>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69" name="Google Shape;69;p13"/>
          <p:cNvSpPr txBox="1">
            <a:spLocks noGrp="1"/>
          </p:cNvSpPr>
          <p:nvPr>
            <p:ph type="title" idx="3" hasCustomPrompt="1"/>
          </p:nvPr>
        </p:nvSpPr>
        <p:spPr>
          <a:xfrm>
            <a:off x="720000" y="1732500"/>
            <a:ext cx="1279500" cy="92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70" name="Google Shape;70;p13"/>
          <p:cNvSpPr txBox="1">
            <a:spLocks noGrp="1"/>
          </p:cNvSpPr>
          <p:nvPr>
            <p:ph type="subTitle" idx="4"/>
          </p:nvPr>
        </p:nvSpPr>
        <p:spPr>
          <a:xfrm>
            <a:off x="2203525" y="3696322"/>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 name="Google Shape;71;p13"/>
          <p:cNvSpPr txBox="1">
            <a:spLocks noGrp="1"/>
          </p:cNvSpPr>
          <p:nvPr>
            <p:ph type="subTitle" idx="5"/>
          </p:nvPr>
        </p:nvSpPr>
        <p:spPr>
          <a:xfrm>
            <a:off x="2203534" y="3325738"/>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72" name="Google Shape;72;p13"/>
          <p:cNvSpPr txBox="1">
            <a:spLocks noGrp="1"/>
          </p:cNvSpPr>
          <p:nvPr>
            <p:ph type="title" idx="6" hasCustomPrompt="1"/>
          </p:nvPr>
        </p:nvSpPr>
        <p:spPr>
          <a:xfrm>
            <a:off x="720000" y="3325750"/>
            <a:ext cx="1279500" cy="92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73" name="Google Shape;73;p13"/>
          <p:cNvSpPr txBox="1">
            <a:spLocks noGrp="1"/>
          </p:cNvSpPr>
          <p:nvPr>
            <p:ph type="subTitle" idx="7"/>
          </p:nvPr>
        </p:nvSpPr>
        <p:spPr>
          <a:xfrm>
            <a:off x="6354125" y="2103072"/>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 name="Google Shape;74;p13"/>
          <p:cNvSpPr txBox="1">
            <a:spLocks noGrp="1"/>
          </p:cNvSpPr>
          <p:nvPr>
            <p:ph type="subTitle" idx="8"/>
          </p:nvPr>
        </p:nvSpPr>
        <p:spPr>
          <a:xfrm>
            <a:off x="6354134" y="1732488"/>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75" name="Google Shape;75;p13"/>
          <p:cNvSpPr txBox="1">
            <a:spLocks noGrp="1"/>
          </p:cNvSpPr>
          <p:nvPr>
            <p:ph type="title" idx="9" hasCustomPrompt="1"/>
          </p:nvPr>
        </p:nvSpPr>
        <p:spPr>
          <a:xfrm>
            <a:off x="4803425" y="1732500"/>
            <a:ext cx="1279500" cy="92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76" name="Google Shape;76;p13"/>
          <p:cNvSpPr txBox="1">
            <a:spLocks noGrp="1"/>
          </p:cNvSpPr>
          <p:nvPr>
            <p:ph type="subTitle" idx="13"/>
          </p:nvPr>
        </p:nvSpPr>
        <p:spPr>
          <a:xfrm>
            <a:off x="6354125" y="3696322"/>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7" name="Google Shape;77;p13"/>
          <p:cNvSpPr txBox="1">
            <a:spLocks noGrp="1"/>
          </p:cNvSpPr>
          <p:nvPr>
            <p:ph type="subTitle" idx="14"/>
          </p:nvPr>
        </p:nvSpPr>
        <p:spPr>
          <a:xfrm>
            <a:off x="6354134" y="3325738"/>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78" name="Google Shape;78;p13"/>
          <p:cNvSpPr txBox="1">
            <a:spLocks noGrp="1"/>
          </p:cNvSpPr>
          <p:nvPr>
            <p:ph type="title" idx="15" hasCustomPrompt="1"/>
          </p:nvPr>
        </p:nvSpPr>
        <p:spPr>
          <a:xfrm>
            <a:off x="4803425" y="3325750"/>
            <a:ext cx="1279500" cy="92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2">
  <p:cSld name="SECTION_HEADER_1">
    <p:bg>
      <p:bgPr>
        <a:solidFill>
          <a:schemeClr val="dk2"/>
        </a:solidFill>
        <a:effectLst/>
      </p:bgPr>
    </p:bg>
    <p:spTree>
      <p:nvGrpSpPr>
        <p:cNvPr id="1" name="Shape 85"/>
        <p:cNvGrpSpPr/>
        <p:nvPr/>
      </p:nvGrpSpPr>
      <p:grpSpPr>
        <a:xfrm>
          <a:off x="0" y="0"/>
          <a:ext cx="0" cy="0"/>
          <a:chOff x="0" y="0"/>
          <a:chExt cx="0" cy="0"/>
        </a:xfrm>
      </p:grpSpPr>
      <p:sp>
        <p:nvSpPr>
          <p:cNvPr id="86" name="Google Shape;86;p15"/>
          <p:cNvSpPr/>
          <p:nvPr/>
        </p:nvSpPr>
        <p:spPr>
          <a:xfrm>
            <a:off x="-34325" y="1438650"/>
            <a:ext cx="9212700" cy="2266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5991300" y="25"/>
            <a:ext cx="20952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txBox="1">
            <a:spLocks noGrp="1"/>
          </p:cNvSpPr>
          <p:nvPr>
            <p:ph type="title" hasCustomPrompt="1"/>
          </p:nvPr>
        </p:nvSpPr>
        <p:spPr>
          <a:xfrm>
            <a:off x="5803350" y="1535700"/>
            <a:ext cx="2471100" cy="183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Font typeface="Lexend Tera"/>
              <a:buNone/>
              <a:defRPr sz="8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89" name="Google Shape;89;p15"/>
          <p:cNvSpPr txBox="1">
            <a:spLocks noGrp="1"/>
          </p:cNvSpPr>
          <p:nvPr>
            <p:ph type="subTitle" idx="1"/>
          </p:nvPr>
        </p:nvSpPr>
        <p:spPr>
          <a:xfrm>
            <a:off x="713225" y="2730525"/>
            <a:ext cx="5179200" cy="420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r"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90" name="Google Shape;90;p15"/>
          <p:cNvCxnSpPr/>
          <p:nvPr/>
        </p:nvCxnSpPr>
        <p:spPr>
          <a:xfrm rot="10800000">
            <a:off x="7038900" y="0"/>
            <a:ext cx="0" cy="584100"/>
          </a:xfrm>
          <a:prstGeom prst="straightConnector1">
            <a:avLst/>
          </a:prstGeom>
          <a:noFill/>
          <a:ln w="38100" cap="flat" cmpd="sng">
            <a:solidFill>
              <a:schemeClr val="lt1"/>
            </a:solidFill>
            <a:prstDash val="solid"/>
            <a:round/>
            <a:headEnd type="none" w="med" len="med"/>
            <a:tailEnd type="none" w="med" len="med"/>
          </a:ln>
        </p:spPr>
      </p:cxnSp>
      <p:cxnSp>
        <p:nvCxnSpPr>
          <p:cNvPr id="91" name="Google Shape;91;p15"/>
          <p:cNvCxnSpPr/>
          <p:nvPr/>
        </p:nvCxnSpPr>
        <p:spPr>
          <a:xfrm rot="10800000">
            <a:off x="7038900" y="4559400"/>
            <a:ext cx="0" cy="584100"/>
          </a:xfrm>
          <a:prstGeom prst="straightConnector1">
            <a:avLst/>
          </a:prstGeom>
          <a:noFill/>
          <a:ln w="38100" cap="flat" cmpd="sng">
            <a:solidFill>
              <a:schemeClr val="lt1"/>
            </a:solidFill>
            <a:prstDash val="solid"/>
            <a:round/>
            <a:headEnd type="none" w="med" len="med"/>
            <a:tailEnd type="none" w="med" len="med"/>
          </a:ln>
        </p:spPr>
      </p:cxnSp>
      <p:sp>
        <p:nvSpPr>
          <p:cNvPr id="92" name="Google Shape;92;p15"/>
          <p:cNvSpPr txBox="1">
            <a:spLocks noGrp="1"/>
          </p:cNvSpPr>
          <p:nvPr>
            <p:ph type="ctrTitle" idx="2"/>
          </p:nvPr>
        </p:nvSpPr>
        <p:spPr>
          <a:xfrm>
            <a:off x="713225" y="1992075"/>
            <a:ext cx="5179200" cy="9327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lvl1pPr lvl="0" algn="r" rtl="0">
              <a:spcBef>
                <a:spcPts val="0"/>
              </a:spcBef>
              <a:spcAft>
                <a:spcPts val="0"/>
              </a:spcAft>
              <a:buSzPts val="6000"/>
              <a:buFont typeface="Lexend Tera"/>
              <a:buNone/>
              <a:defRPr sz="6000">
                <a:latin typeface="Lexend Tera"/>
                <a:ea typeface="Lexend Tera"/>
                <a:cs typeface="Lexend Tera"/>
                <a:sym typeface="Lexend Tera"/>
              </a:defRPr>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2">
  <p:cSld name="SECTION_TITLE_AND_DESCRIPTION_1">
    <p:bg>
      <p:bgPr>
        <a:solidFill>
          <a:schemeClr val="dk2"/>
        </a:solidFill>
        <a:effectLst/>
      </p:bgPr>
    </p:bg>
    <p:spTree>
      <p:nvGrpSpPr>
        <p:cNvPr id="1" name="Shape 93"/>
        <p:cNvGrpSpPr/>
        <p:nvPr/>
      </p:nvGrpSpPr>
      <p:grpSpPr>
        <a:xfrm>
          <a:off x="0" y="0"/>
          <a:ext cx="0" cy="0"/>
          <a:chOff x="0" y="0"/>
          <a:chExt cx="0" cy="0"/>
        </a:xfrm>
      </p:grpSpPr>
      <p:sp>
        <p:nvSpPr>
          <p:cNvPr id="94" name="Google Shape;94;p16"/>
          <p:cNvSpPr/>
          <p:nvPr/>
        </p:nvSpPr>
        <p:spPr>
          <a:xfrm>
            <a:off x="-27475" y="834975"/>
            <a:ext cx="9198900" cy="2266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6"/>
          <p:cNvSpPr/>
          <p:nvPr/>
        </p:nvSpPr>
        <p:spPr>
          <a:xfrm>
            <a:off x="3524400" y="2468475"/>
            <a:ext cx="2095200" cy="2653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6"/>
          <p:cNvSpPr txBox="1">
            <a:spLocks noGrp="1"/>
          </p:cNvSpPr>
          <p:nvPr>
            <p:ph type="title" hasCustomPrompt="1"/>
          </p:nvPr>
        </p:nvSpPr>
        <p:spPr>
          <a:xfrm>
            <a:off x="3336450" y="2528250"/>
            <a:ext cx="2471100" cy="183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Font typeface="Lexend Tera"/>
              <a:buNone/>
              <a:defRPr sz="8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97" name="Google Shape;97;p16"/>
          <p:cNvSpPr txBox="1">
            <a:spLocks noGrp="1"/>
          </p:cNvSpPr>
          <p:nvPr>
            <p:ph type="subTitle" idx="1"/>
          </p:nvPr>
        </p:nvSpPr>
        <p:spPr>
          <a:xfrm>
            <a:off x="1982400" y="1828275"/>
            <a:ext cx="5179200" cy="420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98" name="Google Shape;98;p16"/>
          <p:cNvCxnSpPr/>
          <p:nvPr/>
        </p:nvCxnSpPr>
        <p:spPr>
          <a:xfrm rot="10800000">
            <a:off x="4572000" y="0"/>
            <a:ext cx="0" cy="584100"/>
          </a:xfrm>
          <a:prstGeom prst="straightConnector1">
            <a:avLst/>
          </a:prstGeom>
          <a:noFill/>
          <a:ln w="38100" cap="flat" cmpd="sng">
            <a:solidFill>
              <a:schemeClr val="lt1"/>
            </a:solidFill>
            <a:prstDash val="solid"/>
            <a:round/>
            <a:headEnd type="none" w="med" len="med"/>
            <a:tailEnd type="none" w="med" len="med"/>
          </a:ln>
        </p:spPr>
      </p:cxnSp>
      <p:cxnSp>
        <p:nvCxnSpPr>
          <p:cNvPr id="99" name="Google Shape;99;p16"/>
          <p:cNvCxnSpPr/>
          <p:nvPr/>
        </p:nvCxnSpPr>
        <p:spPr>
          <a:xfrm rot="10800000">
            <a:off x="4572000" y="4559400"/>
            <a:ext cx="0" cy="584100"/>
          </a:xfrm>
          <a:prstGeom prst="straightConnector1">
            <a:avLst/>
          </a:prstGeom>
          <a:noFill/>
          <a:ln w="38100" cap="flat" cmpd="sng">
            <a:solidFill>
              <a:schemeClr val="lt1"/>
            </a:solidFill>
            <a:prstDash val="solid"/>
            <a:round/>
            <a:headEnd type="none" w="med" len="med"/>
            <a:tailEnd type="none" w="med" len="med"/>
          </a:ln>
        </p:spPr>
      </p:cxnSp>
      <p:sp>
        <p:nvSpPr>
          <p:cNvPr id="100" name="Google Shape;100;p16"/>
          <p:cNvSpPr txBox="1">
            <a:spLocks noGrp="1"/>
          </p:cNvSpPr>
          <p:nvPr>
            <p:ph type="ctrTitle" idx="2"/>
          </p:nvPr>
        </p:nvSpPr>
        <p:spPr>
          <a:xfrm>
            <a:off x="1982400" y="1089825"/>
            <a:ext cx="5179200" cy="9327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lvl1pPr lvl="0" algn="ctr" rtl="0">
              <a:spcBef>
                <a:spcPts val="0"/>
              </a:spcBef>
              <a:spcAft>
                <a:spcPts val="0"/>
              </a:spcAft>
              <a:buSzPts val="6000"/>
              <a:buFont typeface="Lexend Tera"/>
              <a:buNone/>
              <a:defRPr sz="6000">
                <a:latin typeface="Lexend Tera"/>
                <a:ea typeface="Lexend Tera"/>
                <a:cs typeface="Lexend Tera"/>
                <a:sym typeface="Lexend Tera"/>
              </a:defRPr>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One Column">
  <p:cSld name="TITLE_ONLY_3">
    <p:spTree>
      <p:nvGrpSpPr>
        <p:cNvPr id="1" name="Shape 101"/>
        <p:cNvGrpSpPr/>
        <p:nvPr/>
      </p:nvGrpSpPr>
      <p:grpSpPr>
        <a:xfrm>
          <a:off x="0" y="0"/>
          <a:ext cx="0" cy="0"/>
          <a:chOff x="0" y="0"/>
          <a:chExt cx="0" cy="0"/>
        </a:xfrm>
      </p:grpSpPr>
      <p:sp>
        <p:nvSpPr>
          <p:cNvPr id="102" name="Google Shape;102;p17"/>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7"/>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04" name="Google Shape;104;p17"/>
          <p:cNvSpPr txBox="1">
            <a:spLocks noGrp="1"/>
          </p:cNvSpPr>
          <p:nvPr>
            <p:ph type="subTitle" idx="1"/>
          </p:nvPr>
        </p:nvSpPr>
        <p:spPr>
          <a:xfrm>
            <a:off x="2875550" y="3776100"/>
            <a:ext cx="3393000" cy="8274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6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wo Columns 1">
  <p:cSld name="TITLE_AND_BODY_1">
    <p:bg>
      <p:bgPr>
        <a:solidFill>
          <a:schemeClr val="dk2"/>
        </a:solidFill>
        <a:effectLst/>
      </p:bgPr>
    </p:bg>
    <p:spTree>
      <p:nvGrpSpPr>
        <p:cNvPr id="1" name="Shape 105"/>
        <p:cNvGrpSpPr/>
        <p:nvPr/>
      </p:nvGrpSpPr>
      <p:grpSpPr>
        <a:xfrm>
          <a:off x="0" y="0"/>
          <a:ext cx="0" cy="0"/>
          <a:chOff x="0" y="0"/>
          <a:chExt cx="0" cy="0"/>
        </a:xfrm>
      </p:grpSpPr>
      <p:sp>
        <p:nvSpPr>
          <p:cNvPr id="106" name="Google Shape;106;p18"/>
          <p:cNvSpPr/>
          <p:nvPr/>
        </p:nvSpPr>
        <p:spPr>
          <a:xfrm>
            <a:off x="0" y="764200"/>
            <a:ext cx="9144000" cy="3835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8"/>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8"/>
          <p:cNvSpPr txBox="1">
            <a:spLocks noGrp="1"/>
          </p:cNvSpPr>
          <p:nvPr>
            <p:ph type="subTitle" idx="1"/>
          </p:nvPr>
        </p:nvSpPr>
        <p:spPr>
          <a:xfrm>
            <a:off x="1276938" y="3389113"/>
            <a:ext cx="29322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8"/>
          <p:cNvSpPr txBox="1">
            <a:spLocks noGrp="1"/>
          </p:cNvSpPr>
          <p:nvPr>
            <p:ph type="subTitle" idx="2"/>
          </p:nvPr>
        </p:nvSpPr>
        <p:spPr>
          <a:xfrm>
            <a:off x="4934788" y="3389113"/>
            <a:ext cx="29322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8"/>
          <p:cNvSpPr txBox="1">
            <a:spLocks noGrp="1"/>
          </p:cNvSpPr>
          <p:nvPr>
            <p:ph type="subTitle" idx="3"/>
          </p:nvPr>
        </p:nvSpPr>
        <p:spPr>
          <a:xfrm>
            <a:off x="1276950" y="3018538"/>
            <a:ext cx="2932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11" name="Google Shape;111;p18"/>
          <p:cNvSpPr txBox="1">
            <a:spLocks noGrp="1"/>
          </p:cNvSpPr>
          <p:nvPr>
            <p:ph type="subTitle" idx="4"/>
          </p:nvPr>
        </p:nvSpPr>
        <p:spPr>
          <a:xfrm>
            <a:off x="4934800" y="3018538"/>
            <a:ext cx="2932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12" name="Google Shape;112;p18"/>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hree Columns 1">
  <p:cSld name="TITLE_AND_BODY_1_1">
    <p:bg>
      <p:bgPr>
        <a:solidFill>
          <a:schemeClr val="accent6"/>
        </a:solidFill>
        <a:effectLst/>
      </p:bgPr>
    </p:bg>
    <p:spTree>
      <p:nvGrpSpPr>
        <p:cNvPr id="1" name="Shape 120"/>
        <p:cNvGrpSpPr/>
        <p:nvPr/>
      </p:nvGrpSpPr>
      <p:grpSpPr>
        <a:xfrm>
          <a:off x="0" y="0"/>
          <a:ext cx="0" cy="0"/>
          <a:chOff x="0" y="0"/>
          <a:chExt cx="0" cy="0"/>
        </a:xfrm>
      </p:grpSpPr>
      <p:sp>
        <p:nvSpPr>
          <p:cNvPr id="121" name="Google Shape;121;p20"/>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txBox="1">
            <a:spLocks noGrp="1"/>
          </p:cNvSpPr>
          <p:nvPr>
            <p:ph type="subTitle" idx="1"/>
          </p:nvPr>
        </p:nvSpPr>
        <p:spPr>
          <a:xfrm>
            <a:off x="713225" y="1840613"/>
            <a:ext cx="25947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20"/>
          <p:cNvSpPr txBox="1">
            <a:spLocks noGrp="1"/>
          </p:cNvSpPr>
          <p:nvPr>
            <p:ph type="subTitle" idx="2"/>
          </p:nvPr>
        </p:nvSpPr>
        <p:spPr>
          <a:xfrm>
            <a:off x="713236" y="1470038"/>
            <a:ext cx="25947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24" name="Google Shape;124;p20"/>
          <p:cNvSpPr txBox="1">
            <a:spLocks noGrp="1"/>
          </p:cNvSpPr>
          <p:nvPr>
            <p:ph type="subTitle" idx="3"/>
          </p:nvPr>
        </p:nvSpPr>
        <p:spPr>
          <a:xfrm>
            <a:off x="713225" y="3928425"/>
            <a:ext cx="25947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0"/>
          <p:cNvSpPr txBox="1">
            <a:spLocks noGrp="1"/>
          </p:cNvSpPr>
          <p:nvPr>
            <p:ph type="subTitle" idx="4"/>
          </p:nvPr>
        </p:nvSpPr>
        <p:spPr>
          <a:xfrm>
            <a:off x="713236" y="3557850"/>
            <a:ext cx="25947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26" name="Google Shape;126;p20"/>
          <p:cNvSpPr txBox="1">
            <a:spLocks noGrp="1"/>
          </p:cNvSpPr>
          <p:nvPr>
            <p:ph type="subTitle" idx="5"/>
          </p:nvPr>
        </p:nvSpPr>
        <p:spPr>
          <a:xfrm>
            <a:off x="5836025" y="2866113"/>
            <a:ext cx="25947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20"/>
          <p:cNvSpPr txBox="1">
            <a:spLocks noGrp="1"/>
          </p:cNvSpPr>
          <p:nvPr>
            <p:ph type="subTitle" idx="6"/>
          </p:nvPr>
        </p:nvSpPr>
        <p:spPr>
          <a:xfrm>
            <a:off x="5836036" y="2495538"/>
            <a:ext cx="25947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28" name="Google Shape;128;p20"/>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Four Columns">
  <p:cSld name="TITLE_AND_BODY_1_1_2_1">
    <p:bg>
      <p:bgPr>
        <a:solidFill>
          <a:schemeClr val="accent6"/>
        </a:solidFill>
        <a:effectLst/>
      </p:bgPr>
    </p:bg>
    <p:spTree>
      <p:nvGrpSpPr>
        <p:cNvPr id="1" name="Shape 147"/>
        <p:cNvGrpSpPr/>
        <p:nvPr/>
      </p:nvGrpSpPr>
      <p:grpSpPr>
        <a:xfrm>
          <a:off x="0" y="0"/>
          <a:ext cx="0" cy="0"/>
          <a:chOff x="0" y="0"/>
          <a:chExt cx="0" cy="0"/>
        </a:xfrm>
      </p:grpSpPr>
      <p:sp>
        <p:nvSpPr>
          <p:cNvPr id="148" name="Google Shape;148;p23"/>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txBox="1">
            <a:spLocks noGrp="1"/>
          </p:cNvSpPr>
          <p:nvPr>
            <p:ph type="subTitle" idx="1"/>
          </p:nvPr>
        </p:nvSpPr>
        <p:spPr>
          <a:xfrm>
            <a:off x="1177949" y="2362319"/>
            <a:ext cx="28479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3"/>
          <p:cNvSpPr txBox="1">
            <a:spLocks noGrp="1"/>
          </p:cNvSpPr>
          <p:nvPr>
            <p:ph type="subTitle" idx="2"/>
          </p:nvPr>
        </p:nvSpPr>
        <p:spPr>
          <a:xfrm>
            <a:off x="1177961" y="2036150"/>
            <a:ext cx="28479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51" name="Google Shape;151;p23"/>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152" name="Google Shape;152;p23"/>
          <p:cNvSpPr txBox="1">
            <a:spLocks noGrp="1"/>
          </p:cNvSpPr>
          <p:nvPr>
            <p:ph type="subTitle" idx="3"/>
          </p:nvPr>
        </p:nvSpPr>
        <p:spPr>
          <a:xfrm>
            <a:off x="1177949" y="4060101"/>
            <a:ext cx="28479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 name="Google Shape;153;p23"/>
          <p:cNvSpPr txBox="1">
            <a:spLocks noGrp="1"/>
          </p:cNvSpPr>
          <p:nvPr>
            <p:ph type="subTitle" idx="4"/>
          </p:nvPr>
        </p:nvSpPr>
        <p:spPr>
          <a:xfrm>
            <a:off x="1177961" y="3733932"/>
            <a:ext cx="28479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54" name="Google Shape;154;p23"/>
          <p:cNvSpPr txBox="1">
            <a:spLocks noGrp="1"/>
          </p:cNvSpPr>
          <p:nvPr>
            <p:ph type="subTitle" idx="5"/>
          </p:nvPr>
        </p:nvSpPr>
        <p:spPr>
          <a:xfrm>
            <a:off x="5118024" y="2362319"/>
            <a:ext cx="28479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23"/>
          <p:cNvSpPr txBox="1">
            <a:spLocks noGrp="1"/>
          </p:cNvSpPr>
          <p:nvPr>
            <p:ph type="subTitle" idx="6"/>
          </p:nvPr>
        </p:nvSpPr>
        <p:spPr>
          <a:xfrm>
            <a:off x="5118036" y="2036150"/>
            <a:ext cx="28479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56" name="Google Shape;156;p23"/>
          <p:cNvSpPr txBox="1">
            <a:spLocks noGrp="1"/>
          </p:cNvSpPr>
          <p:nvPr>
            <p:ph type="subTitle" idx="7"/>
          </p:nvPr>
        </p:nvSpPr>
        <p:spPr>
          <a:xfrm>
            <a:off x="5118024" y="4060101"/>
            <a:ext cx="28479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7" name="Google Shape;157;p23"/>
          <p:cNvSpPr txBox="1">
            <a:spLocks noGrp="1"/>
          </p:cNvSpPr>
          <p:nvPr>
            <p:ph type="subTitle" idx="8"/>
          </p:nvPr>
        </p:nvSpPr>
        <p:spPr>
          <a:xfrm>
            <a:off x="5118036" y="3733932"/>
            <a:ext cx="28479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2">
  <p:cSld name="ONE_COLUMN_TEXT_1">
    <p:bg>
      <p:bgPr>
        <a:solidFill>
          <a:schemeClr val="accent6"/>
        </a:solidFill>
        <a:effectLst/>
      </p:bgPr>
    </p:bg>
    <p:spTree>
      <p:nvGrpSpPr>
        <p:cNvPr id="1" name="Shape 186"/>
        <p:cNvGrpSpPr/>
        <p:nvPr/>
      </p:nvGrpSpPr>
      <p:grpSpPr>
        <a:xfrm>
          <a:off x="0" y="0"/>
          <a:ext cx="0" cy="0"/>
          <a:chOff x="0" y="0"/>
          <a:chExt cx="0" cy="0"/>
        </a:xfrm>
      </p:grpSpPr>
      <p:sp>
        <p:nvSpPr>
          <p:cNvPr id="187" name="Google Shape;187;p26"/>
          <p:cNvSpPr txBox="1">
            <a:spLocks noGrp="1"/>
          </p:cNvSpPr>
          <p:nvPr>
            <p:ph type="subTitle" idx="1"/>
          </p:nvPr>
        </p:nvSpPr>
        <p:spPr>
          <a:xfrm>
            <a:off x="4572000" y="1668163"/>
            <a:ext cx="3858900" cy="253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188" name="Google Shape;188;p26"/>
          <p:cNvCxnSpPr/>
          <p:nvPr/>
        </p:nvCxnSpPr>
        <p:spPr>
          <a:xfrm rot="10800000">
            <a:off x="4571975" y="4554825"/>
            <a:ext cx="0" cy="584100"/>
          </a:xfrm>
          <a:prstGeom prst="straightConnector1">
            <a:avLst/>
          </a:prstGeom>
          <a:noFill/>
          <a:ln w="38100" cap="flat" cmpd="sng">
            <a:solidFill>
              <a:schemeClr val="accent4"/>
            </a:solidFill>
            <a:prstDash val="solid"/>
            <a:round/>
            <a:headEnd type="none" w="med" len="med"/>
            <a:tailEnd type="none" w="med" len="med"/>
          </a:ln>
        </p:spPr>
      </p:cxnSp>
      <p:sp>
        <p:nvSpPr>
          <p:cNvPr id="189" name="Google Shape;189;p26"/>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3">
  <p:cSld name="ONE_COLUMN_TEXT_1_1">
    <p:bg>
      <p:bgPr>
        <a:solidFill>
          <a:schemeClr val="accent6"/>
        </a:solidFill>
        <a:effectLst/>
      </p:bgPr>
    </p:bg>
    <p:spTree>
      <p:nvGrpSpPr>
        <p:cNvPr id="1" name="Shape 191"/>
        <p:cNvGrpSpPr/>
        <p:nvPr/>
      </p:nvGrpSpPr>
      <p:grpSpPr>
        <a:xfrm>
          <a:off x="0" y="0"/>
          <a:ext cx="0" cy="0"/>
          <a:chOff x="0" y="0"/>
          <a:chExt cx="0" cy="0"/>
        </a:xfrm>
      </p:grpSpPr>
      <p:sp>
        <p:nvSpPr>
          <p:cNvPr id="192" name="Google Shape;192;p27"/>
          <p:cNvSpPr txBox="1">
            <a:spLocks noGrp="1"/>
          </p:cNvSpPr>
          <p:nvPr>
            <p:ph type="subTitle" idx="1"/>
          </p:nvPr>
        </p:nvSpPr>
        <p:spPr>
          <a:xfrm>
            <a:off x="713225" y="1668163"/>
            <a:ext cx="3858900" cy="253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193" name="Google Shape;193;p27"/>
          <p:cNvCxnSpPr/>
          <p:nvPr/>
        </p:nvCxnSpPr>
        <p:spPr>
          <a:xfrm rot="10800000">
            <a:off x="4571975" y="4554825"/>
            <a:ext cx="0" cy="584100"/>
          </a:xfrm>
          <a:prstGeom prst="straightConnector1">
            <a:avLst/>
          </a:prstGeom>
          <a:noFill/>
          <a:ln w="38100" cap="flat" cmpd="sng">
            <a:solidFill>
              <a:schemeClr val="accent4"/>
            </a:solidFill>
            <a:prstDash val="solid"/>
            <a:round/>
            <a:headEnd type="none" w="med" len="med"/>
            <a:tailEnd type="none" w="med" len="med"/>
          </a:ln>
        </p:spPr>
      </p:cxnSp>
      <p:sp>
        <p:nvSpPr>
          <p:cNvPr id="194" name="Google Shape;194;p27"/>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ig numbers">
  <p:cSld name="TITLE_ONLY_1">
    <p:spTree>
      <p:nvGrpSpPr>
        <p:cNvPr id="1" name="Shape 213"/>
        <p:cNvGrpSpPr/>
        <p:nvPr/>
      </p:nvGrpSpPr>
      <p:grpSpPr>
        <a:xfrm>
          <a:off x="0" y="0"/>
          <a:ext cx="0" cy="0"/>
          <a:chOff x="0" y="0"/>
          <a:chExt cx="0" cy="0"/>
        </a:xfrm>
      </p:grpSpPr>
      <p:sp>
        <p:nvSpPr>
          <p:cNvPr id="214" name="Google Shape;214;p30"/>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216" name="Google Shape;216;p30"/>
          <p:cNvSpPr txBox="1">
            <a:spLocks noGrp="1"/>
          </p:cNvSpPr>
          <p:nvPr>
            <p:ph type="title" idx="2" hasCustomPrompt="1"/>
          </p:nvPr>
        </p:nvSpPr>
        <p:spPr>
          <a:xfrm>
            <a:off x="713225" y="1582737"/>
            <a:ext cx="7717500" cy="99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000"/>
              <a:buNone/>
              <a:defRPr sz="57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17" name="Google Shape;217;p30"/>
          <p:cNvSpPr txBox="1">
            <a:spLocks noGrp="1"/>
          </p:cNvSpPr>
          <p:nvPr>
            <p:ph type="subTitle" idx="1"/>
          </p:nvPr>
        </p:nvSpPr>
        <p:spPr>
          <a:xfrm>
            <a:off x="713225" y="2400900"/>
            <a:ext cx="7717500" cy="44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8" name="Google Shape;218;p30"/>
          <p:cNvSpPr txBox="1">
            <a:spLocks noGrp="1"/>
          </p:cNvSpPr>
          <p:nvPr>
            <p:ph type="title" idx="3" hasCustomPrompt="1"/>
          </p:nvPr>
        </p:nvSpPr>
        <p:spPr>
          <a:xfrm>
            <a:off x="713225" y="3331550"/>
            <a:ext cx="7717500" cy="99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000"/>
              <a:buNone/>
              <a:defRPr sz="57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19" name="Google Shape;219;p30"/>
          <p:cNvSpPr txBox="1">
            <a:spLocks noGrp="1"/>
          </p:cNvSpPr>
          <p:nvPr>
            <p:ph type="subTitle" idx="4"/>
          </p:nvPr>
        </p:nvSpPr>
        <p:spPr>
          <a:xfrm>
            <a:off x="713225" y="4149713"/>
            <a:ext cx="7717500" cy="44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4"/>
        <p:cNvGrpSpPr/>
        <p:nvPr/>
      </p:nvGrpSpPr>
      <p:grpSpPr>
        <a:xfrm>
          <a:off x="0" y="0"/>
          <a:ext cx="0" cy="0"/>
          <a:chOff x="0" y="0"/>
          <a:chExt cx="0" cy="0"/>
        </a:xfrm>
      </p:grpSpPr>
      <p:sp>
        <p:nvSpPr>
          <p:cNvPr id="15" name="Google Shape;15;p3"/>
          <p:cNvSpPr/>
          <p:nvPr/>
        </p:nvSpPr>
        <p:spPr>
          <a:xfrm>
            <a:off x="-27475" y="1438650"/>
            <a:ext cx="9198900" cy="2266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901175" y="-41150"/>
            <a:ext cx="2095200" cy="5226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ctrTitle"/>
          </p:nvPr>
        </p:nvSpPr>
        <p:spPr>
          <a:xfrm>
            <a:off x="3251700" y="1992075"/>
            <a:ext cx="5179200" cy="9327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lvl1pPr lvl="0" algn="l" rtl="0">
              <a:spcBef>
                <a:spcPts val="0"/>
              </a:spcBef>
              <a:spcAft>
                <a:spcPts val="0"/>
              </a:spcAft>
              <a:buSzPts val="6000"/>
              <a:buFont typeface="Lexend Tera"/>
              <a:buNone/>
              <a:defRPr sz="6000">
                <a:latin typeface="Lexend Tera"/>
                <a:ea typeface="Lexend Tera"/>
                <a:cs typeface="Lexend Tera"/>
                <a:sym typeface="Lexend Tera"/>
              </a:defRPr>
            </a:lvl1pPr>
            <a:lvl2pPr lvl="1" algn="l" rtl="0">
              <a:spcBef>
                <a:spcPts val="0"/>
              </a:spcBef>
              <a:spcAft>
                <a:spcPts val="0"/>
              </a:spcAft>
              <a:buClr>
                <a:schemeClr val="accent4"/>
              </a:buClr>
              <a:buSzPts val="5200"/>
              <a:buNone/>
              <a:defRPr sz="5200">
                <a:solidFill>
                  <a:schemeClr val="accent4"/>
                </a:solidFill>
              </a:defRPr>
            </a:lvl2pPr>
            <a:lvl3pPr lvl="2" algn="l" rtl="0">
              <a:spcBef>
                <a:spcPts val="0"/>
              </a:spcBef>
              <a:spcAft>
                <a:spcPts val="0"/>
              </a:spcAft>
              <a:buClr>
                <a:schemeClr val="accent4"/>
              </a:buClr>
              <a:buSzPts val="5200"/>
              <a:buNone/>
              <a:defRPr sz="5200">
                <a:solidFill>
                  <a:schemeClr val="accent4"/>
                </a:solidFill>
              </a:defRPr>
            </a:lvl3pPr>
            <a:lvl4pPr lvl="3" algn="l" rtl="0">
              <a:spcBef>
                <a:spcPts val="0"/>
              </a:spcBef>
              <a:spcAft>
                <a:spcPts val="0"/>
              </a:spcAft>
              <a:buClr>
                <a:schemeClr val="accent4"/>
              </a:buClr>
              <a:buSzPts val="5200"/>
              <a:buNone/>
              <a:defRPr sz="5200">
                <a:solidFill>
                  <a:schemeClr val="accent4"/>
                </a:solidFill>
              </a:defRPr>
            </a:lvl4pPr>
            <a:lvl5pPr lvl="4" algn="l" rtl="0">
              <a:spcBef>
                <a:spcPts val="0"/>
              </a:spcBef>
              <a:spcAft>
                <a:spcPts val="0"/>
              </a:spcAft>
              <a:buClr>
                <a:schemeClr val="accent4"/>
              </a:buClr>
              <a:buSzPts val="5200"/>
              <a:buNone/>
              <a:defRPr sz="5200">
                <a:solidFill>
                  <a:schemeClr val="accent4"/>
                </a:solidFill>
              </a:defRPr>
            </a:lvl5pPr>
            <a:lvl6pPr lvl="5" algn="l" rtl="0">
              <a:spcBef>
                <a:spcPts val="0"/>
              </a:spcBef>
              <a:spcAft>
                <a:spcPts val="0"/>
              </a:spcAft>
              <a:buClr>
                <a:schemeClr val="accent4"/>
              </a:buClr>
              <a:buSzPts val="5200"/>
              <a:buNone/>
              <a:defRPr sz="5200">
                <a:solidFill>
                  <a:schemeClr val="accent4"/>
                </a:solidFill>
              </a:defRPr>
            </a:lvl6pPr>
            <a:lvl7pPr lvl="6" algn="l" rtl="0">
              <a:spcBef>
                <a:spcPts val="0"/>
              </a:spcBef>
              <a:spcAft>
                <a:spcPts val="0"/>
              </a:spcAft>
              <a:buClr>
                <a:schemeClr val="accent4"/>
              </a:buClr>
              <a:buSzPts val="5200"/>
              <a:buNone/>
              <a:defRPr sz="5200">
                <a:solidFill>
                  <a:schemeClr val="accent4"/>
                </a:solidFill>
              </a:defRPr>
            </a:lvl7pPr>
            <a:lvl8pPr lvl="7" algn="l" rtl="0">
              <a:spcBef>
                <a:spcPts val="0"/>
              </a:spcBef>
              <a:spcAft>
                <a:spcPts val="0"/>
              </a:spcAft>
              <a:buClr>
                <a:schemeClr val="accent4"/>
              </a:buClr>
              <a:buSzPts val="5200"/>
              <a:buNone/>
              <a:defRPr sz="5200">
                <a:solidFill>
                  <a:schemeClr val="accent4"/>
                </a:solidFill>
              </a:defRPr>
            </a:lvl8pPr>
            <a:lvl9pPr lvl="8" algn="l" rtl="0">
              <a:spcBef>
                <a:spcPts val="0"/>
              </a:spcBef>
              <a:spcAft>
                <a:spcPts val="0"/>
              </a:spcAft>
              <a:buClr>
                <a:schemeClr val="accent4"/>
              </a:buClr>
              <a:buSzPts val="5200"/>
              <a:buNone/>
              <a:defRPr sz="5200">
                <a:solidFill>
                  <a:schemeClr val="accent4"/>
                </a:solidFill>
              </a:defRPr>
            </a:lvl9pPr>
          </a:lstStyle>
          <a:p>
            <a:endParaRPr/>
          </a:p>
        </p:txBody>
      </p:sp>
      <p:sp>
        <p:nvSpPr>
          <p:cNvPr id="18" name="Google Shape;18;p3"/>
          <p:cNvSpPr txBox="1">
            <a:spLocks noGrp="1"/>
          </p:cNvSpPr>
          <p:nvPr>
            <p:ph type="title" idx="2" hasCustomPrompt="1"/>
          </p:nvPr>
        </p:nvSpPr>
        <p:spPr>
          <a:xfrm>
            <a:off x="713225" y="1564000"/>
            <a:ext cx="2471100" cy="183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Font typeface="Lexend Tera"/>
              <a:buNone/>
              <a:defRPr sz="8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19" name="Google Shape;19;p3"/>
          <p:cNvSpPr txBox="1">
            <a:spLocks noGrp="1"/>
          </p:cNvSpPr>
          <p:nvPr>
            <p:ph type="subTitle" idx="1"/>
          </p:nvPr>
        </p:nvSpPr>
        <p:spPr>
          <a:xfrm>
            <a:off x="3251700" y="2730525"/>
            <a:ext cx="5179200" cy="420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cxnSp>
        <p:nvCxnSpPr>
          <p:cNvPr id="20" name="Google Shape;20;p3"/>
          <p:cNvCxnSpPr/>
          <p:nvPr/>
        </p:nvCxnSpPr>
        <p:spPr>
          <a:xfrm rot="10800000">
            <a:off x="1948775" y="0"/>
            <a:ext cx="0" cy="584100"/>
          </a:xfrm>
          <a:prstGeom prst="straightConnector1">
            <a:avLst/>
          </a:prstGeom>
          <a:noFill/>
          <a:ln w="38100" cap="flat" cmpd="sng">
            <a:solidFill>
              <a:schemeClr val="lt1"/>
            </a:solidFill>
            <a:prstDash val="solid"/>
            <a:round/>
            <a:headEnd type="none" w="med" len="med"/>
            <a:tailEnd type="none" w="med" len="med"/>
          </a:ln>
        </p:spPr>
      </p:cxnSp>
      <p:cxnSp>
        <p:nvCxnSpPr>
          <p:cNvPr id="21" name="Google Shape;21;p3"/>
          <p:cNvCxnSpPr/>
          <p:nvPr/>
        </p:nvCxnSpPr>
        <p:spPr>
          <a:xfrm rot="10800000">
            <a:off x="1948775" y="4559400"/>
            <a:ext cx="0" cy="584100"/>
          </a:xfrm>
          <a:prstGeom prst="straightConnector1">
            <a:avLst/>
          </a:prstGeom>
          <a:noFill/>
          <a:ln w="38100" cap="flat" cmpd="sng">
            <a:solidFill>
              <a:schemeClr val="lt1"/>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BLANK_1">
    <p:bg>
      <p:bgPr>
        <a:solidFill>
          <a:schemeClr val="accent4"/>
        </a:solidFill>
        <a:effectLst/>
      </p:bgPr>
    </p:bg>
    <p:spTree>
      <p:nvGrpSpPr>
        <p:cNvPr id="1" name="Shape 228"/>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2">
  <p:cSld name="BLANK_1_1">
    <p:bg>
      <p:bgPr>
        <a:solidFill>
          <a:schemeClr val="dk2"/>
        </a:solidFill>
        <a:effectLst/>
      </p:bgPr>
    </p:bg>
    <p:spTree>
      <p:nvGrpSpPr>
        <p:cNvPr id="1" name="Shape 2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6"/>
        </a:solidFill>
        <a:effectLst/>
      </p:bgPr>
    </p:bg>
    <p:spTree>
      <p:nvGrpSpPr>
        <p:cNvPr id="1" name="Shape 22"/>
        <p:cNvGrpSpPr/>
        <p:nvPr/>
      </p:nvGrpSpPr>
      <p:grpSpPr>
        <a:xfrm>
          <a:off x="0" y="0"/>
          <a:ext cx="0" cy="0"/>
          <a:chOff x="0" y="0"/>
          <a:chExt cx="0" cy="0"/>
        </a:xfrm>
      </p:grpSpPr>
      <p:sp>
        <p:nvSpPr>
          <p:cNvPr id="23" name="Google Shape;23;p4"/>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txBox="1">
            <a:spLocks noGrp="1"/>
          </p:cNvSpPr>
          <p:nvPr>
            <p:ph type="subTitle" idx="1"/>
          </p:nvPr>
        </p:nvSpPr>
        <p:spPr>
          <a:xfrm>
            <a:off x="713125" y="1355100"/>
            <a:ext cx="7717500" cy="32442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100"/>
              <a:buNone/>
              <a:defRPr sz="1100">
                <a:solidFill>
                  <a:schemeClr val="accent4"/>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5" name="Google Shape;25;p4"/>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a:off x="0" y="764200"/>
            <a:ext cx="9144000" cy="3835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6"/>
        </a:solidFill>
        <a:effectLst/>
      </p:bgPr>
    </p:bg>
    <p:spTree>
      <p:nvGrpSpPr>
        <p:cNvPr id="1" name="Shape 35"/>
        <p:cNvGrpSpPr/>
        <p:nvPr/>
      </p:nvGrpSpPr>
      <p:grpSpPr>
        <a:xfrm>
          <a:off x="0" y="0"/>
          <a:ext cx="0" cy="0"/>
          <a:chOff x="0" y="0"/>
          <a:chExt cx="0" cy="0"/>
        </a:xfrm>
      </p:grpSpPr>
      <p:sp>
        <p:nvSpPr>
          <p:cNvPr id="36" name="Google Shape;36;p7"/>
          <p:cNvSpPr txBox="1">
            <a:spLocks noGrp="1"/>
          </p:cNvSpPr>
          <p:nvPr>
            <p:ph type="subTitle" idx="1"/>
          </p:nvPr>
        </p:nvSpPr>
        <p:spPr>
          <a:xfrm>
            <a:off x="713225" y="1668163"/>
            <a:ext cx="3858900" cy="253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cxnSp>
        <p:nvCxnSpPr>
          <p:cNvPr id="37" name="Google Shape;37;p7"/>
          <p:cNvCxnSpPr/>
          <p:nvPr/>
        </p:nvCxnSpPr>
        <p:spPr>
          <a:xfrm rot="10800000">
            <a:off x="2642675" y="4554850"/>
            <a:ext cx="0" cy="664200"/>
          </a:xfrm>
          <a:prstGeom prst="straightConnector1">
            <a:avLst/>
          </a:prstGeom>
          <a:noFill/>
          <a:ln w="38100" cap="flat" cmpd="sng">
            <a:solidFill>
              <a:schemeClr val="accent4"/>
            </a:solidFill>
            <a:prstDash val="solid"/>
            <a:round/>
            <a:headEnd type="none" w="med" len="med"/>
            <a:tailEnd type="none" w="med" len="med"/>
          </a:ln>
        </p:spPr>
      </p:cxnSp>
      <p:sp>
        <p:nvSpPr>
          <p:cNvPr id="38" name="Google Shape;38;p7"/>
          <p:cNvSpPr/>
          <p:nvPr/>
        </p:nvSpPr>
        <p:spPr>
          <a:xfrm>
            <a:off x="0" y="542300"/>
            <a:ext cx="9144000" cy="834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713225" y="606073"/>
            <a:ext cx="3858900" cy="7071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40"/>
        <p:cNvGrpSpPr/>
        <p:nvPr/>
      </p:nvGrpSpPr>
      <p:grpSpPr>
        <a:xfrm>
          <a:off x="0" y="0"/>
          <a:ext cx="0" cy="0"/>
          <a:chOff x="0" y="0"/>
          <a:chExt cx="0" cy="0"/>
        </a:xfrm>
      </p:grpSpPr>
      <p:sp>
        <p:nvSpPr>
          <p:cNvPr id="41" name="Google Shape;41;p8"/>
          <p:cNvSpPr/>
          <p:nvPr/>
        </p:nvSpPr>
        <p:spPr>
          <a:xfrm>
            <a:off x="-34325" y="2505200"/>
            <a:ext cx="5272500" cy="2679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8"/>
          <p:cNvSpPr txBox="1">
            <a:spLocks noGrp="1"/>
          </p:cNvSpPr>
          <p:nvPr>
            <p:ph type="ctrTitle"/>
          </p:nvPr>
        </p:nvSpPr>
        <p:spPr>
          <a:xfrm>
            <a:off x="713225" y="2505200"/>
            <a:ext cx="4274400" cy="1663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7000"/>
              <a:buFont typeface="Lexend Tera"/>
              <a:buNone/>
              <a:defRPr sz="7000">
                <a:latin typeface="Lexend Tera"/>
                <a:ea typeface="Lexend Tera"/>
                <a:cs typeface="Lexend Tera"/>
                <a:sym typeface="Lexend Tera"/>
              </a:defRPr>
            </a:lvl1pPr>
            <a:lvl2pPr lvl="1" algn="l" rtl="0">
              <a:spcBef>
                <a:spcPts val="0"/>
              </a:spcBef>
              <a:spcAft>
                <a:spcPts val="0"/>
              </a:spcAft>
              <a:buClr>
                <a:schemeClr val="accent4"/>
              </a:buClr>
              <a:buSzPts val="5200"/>
              <a:buNone/>
              <a:defRPr sz="5200">
                <a:solidFill>
                  <a:schemeClr val="accent4"/>
                </a:solidFill>
              </a:defRPr>
            </a:lvl2pPr>
            <a:lvl3pPr lvl="2" algn="l" rtl="0">
              <a:spcBef>
                <a:spcPts val="0"/>
              </a:spcBef>
              <a:spcAft>
                <a:spcPts val="0"/>
              </a:spcAft>
              <a:buClr>
                <a:schemeClr val="accent4"/>
              </a:buClr>
              <a:buSzPts val="5200"/>
              <a:buNone/>
              <a:defRPr sz="5200">
                <a:solidFill>
                  <a:schemeClr val="accent4"/>
                </a:solidFill>
              </a:defRPr>
            </a:lvl3pPr>
            <a:lvl4pPr lvl="3" algn="l" rtl="0">
              <a:spcBef>
                <a:spcPts val="0"/>
              </a:spcBef>
              <a:spcAft>
                <a:spcPts val="0"/>
              </a:spcAft>
              <a:buClr>
                <a:schemeClr val="accent4"/>
              </a:buClr>
              <a:buSzPts val="5200"/>
              <a:buNone/>
              <a:defRPr sz="5200">
                <a:solidFill>
                  <a:schemeClr val="accent4"/>
                </a:solidFill>
              </a:defRPr>
            </a:lvl4pPr>
            <a:lvl5pPr lvl="4" algn="l" rtl="0">
              <a:spcBef>
                <a:spcPts val="0"/>
              </a:spcBef>
              <a:spcAft>
                <a:spcPts val="0"/>
              </a:spcAft>
              <a:buClr>
                <a:schemeClr val="accent4"/>
              </a:buClr>
              <a:buSzPts val="5200"/>
              <a:buNone/>
              <a:defRPr sz="5200">
                <a:solidFill>
                  <a:schemeClr val="accent4"/>
                </a:solidFill>
              </a:defRPr>
            </a:lvl5pPr>
            <a:lvl6pPr lvl="5" algn="l" rtl="0">
              <a:spcBef>
                <a:spcPts val="0"/>
              </a:spcBef>
              <a:spcAft>
                <a:spcPts val="0"/>
              </a:spcAft>
              <a:buClr>
                <a:schemeClr val="accent4"/>
              </a:buClr>
              <a:buSzPts val="5200"/>
              <a:buNone/>
              <a:defRPr sz="5200">
                <a:solidFill>
                  <a:schemeClr val="accent4"/>
                </a:solidFill>
              </a:defRPr>
            </a:lvl6pPr>
            <a:lvl7pPr lvl="6" algn="l" rtl="0">
              <a:spcBef>
                <a:spcPts val="0"/>
              </a:spcBef>
              <a:spcAft>
                <a:spcPts val="0"/>
              </a:spcAft>
              <a:buClr>
                <a:schemeClr val="accent4"/>
              </a:buClr>
              <a:buSzPts val="5200"/>
              <a:buNone/>
              <a:defRPr sz="5200">
                <a:solidFill>
                  <a:schemeClr val="accent4"/>
                </a:solidFill>
              </a:defRPr>
            </a:lvl7pPr>
            <a:lvl8pPr lvl="7" algn="l" rtl="0">
              <a:spcBef>
                <a:spcPts val="0"/>
              </a:spcBef>
              <a:spcAft>
                <a:spcPts val="0"/>
              </a:spcAft>
              <a:buClr>
                <a:schemeClr val="accent4"/>
              </a:buClr>
              <a:buSzPts val="5200"/>
              <a:buNone/>
              <a:defRPr sz="5200">
                <a:solidFill>
                  <a:schemeClr val="accent4"/>
                </a:solidFill>
              </a:defRPr>
            </a:lvl8pPr>
            <a:lvl9pPr lvl="8" algn="l" rtl="0">
              <a:spcBef>
                <a:spcPts val="0"/>
              </a:spcBef>
              <a:spcAft>
                <a:spcPts val="0"/>
              </a:spcAft>
              <a:buClr>
                <a:schemeClr val="accent4"/>
              </a:buClr>
              <a:buSzPts val="5200"/>
              <a:buNone/>
              <a:defRPr sz="5200">
                <a:solidFill>
                  <a:schemeClr val="accent4"/>
                </a:solidFill>
              </a:defRPr>
            </a:lvl9pPr>
          </a:lstStyle>
          <a:p>
            <a:endParaRPr/>
          </a:p>
        </p:txBody>
      </p:sp>
      <p:sp>
        <p:nvSpPr>
          <p:cNvPr id="43" name="Google Shape;43;p8"/>
          <p:cNvSpPr txBox="1">
            <a:spLocks noGrp="1"/>
          </p:cNvSpPr>
          <p:nvPr>
            <p:ph type="subTitle" idx="1"/>
          </p:nvPr>
        </p:nvSpPr>
        <p:spPr>
          <a:xfrm>
            <a:off x="713225" y="4028800"/>
            <a:ext cx="4274400" cy="57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cxnSp>
        <p:nvCxnSpPr>
          <p:cNvPr id="44" name="Google Shape;44;p8"/>
          <p:cNvCxnSpPr/>
          <p:nvPr/>
        </p:nvCxnSpPr>
        <p:spPr>
          <a:xfrm rot="10800000">
            <a:off x="-144300" y="3822050"/>
            <a:ext cx="765000" cy="0"/>
          </a:xfrm>
          <a:prstGeom prst="straightConnector1">
            <a:avLst/>
          </a:prstGeom>
          <a:noFill/>
          <a:ln w="38100" cap="flat" cmpd="sng">
            <a:solidFill>
              <a:schemeClr val="accent4"/>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45"/>
        <p:cNvGrpSpPr/>
        <p:nvPr/>
      </p:nvGrpSpPr>
      <p:grpSpPr>
        <a:xfrm>
          <a:off x="0" y="0"/>
          <a:ext cx="0" cy="0"/>
          <a:chOff x="0" y="0"/>
          <a:chExt cx="0" cy="0"/>
        </a:xfrm>
      </p:grpSpPr>
      <p:sp>
        <p:nvSpPr>
          <p:cNvPr id="46" name="Google Shape;46;p9"/>
          <p:cNvSpPr/>
          <p:nvPr/>
        </p:nvSpPr>
        <p:spPr>
          <a:xfrm>
            <a:off x="-51125" y="2030800"/>
            <a:ext cx="9246300" cy="2266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a:off x="3524400" y="25"/>
            <a:ext cx="2095200" cy="2653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hasCustomPrompt="1"/>
          </p:nvPr>
        </p:nvSpPr>
        <p:spPr>
          <a:xfrm>
            <a:off x="3336450" y="736950"/>
            <a:ext cx="2471100" cy="183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Font typeface="Lexend Tera"/>
              <a:buNone/>
              <a:defRPr sz="8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49" name="Google Shape;49;p9"/>
          <p:cNvSpPr txBox="1">
            <a:spLocks noGrp="1"/>
          </p:cNvSpPr>
          <p:nvPr>
            <p:ph type="subTitle" idx="1"/>
          </p:nvPr>
        </p:nvSpPr>
        <p:spPr>
          <a:xfrm>
            <a:off x="1982400" y="3664300"/>
            <a:ext cx="5179200" cy="420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50" name="Google Shape;50;p9"/>
          <p:cNvCxnSpPr/>
          <p:nvPr/>
        </p:nvCxnSpPr>
        <p:spPr>
          <a:xfrm rot="10800000">
            <a:off x="4572000" y="0"/>
            <a:ext cx="0" cy="584100"/>
          </a:xfrm>
          <a:prstGeom prst="straightConnector1">
            <a:avLst/>
          </a:prstGeom>
          <a:noFill/>
          <a:ln w="38100" cap="flat" cmpd="sng">
            <a:solidFill>
              <a:schemeClr val="lt1"/>
            </a:solidFill>
            <a:prstDash val="solid"/>
            <a:round/>
            <a:headEnd type="none" w="med" len="med"/>
            <a:tailEnd type="none" w="med" len="med"/>
          </a:ln>
        </p:spPr>
      </p:cxnSp>
      <p:cxnSp>
        <p:nvCxnSpPr>
          <p:cNvPr id="51" name="Google Shape;51;p9"/>
          <p:cNvCxnSpPr/>
          <p:nvPr/>
        </p:nvCxnSpPr>
        <p:spPr>
          <a:xfrm rot="10800000">
            <a:off x="4572000" y="4559400"/>
            <a:ext cx="0" cy="584100"/>
          </a:xfrm>
          <a:prstGeom prst="straightConnector1">
            <a:avLst/>
          </a:prstGeom>
          <a:noFill/>
          <a:ln w="38100" cap="flat" cmpd="sng">
            <a:solidFill>
              <a:schemeClr val="lt1"/>
            </a:solidFill>
            <a:prstDash val="solid"/>
            <a:round/>
            <a:headEnd type="none" w="med" len="med"/>
            <a:tailEnd type="none" w="med" len="med"/>
          </a:ln>
        </p:spPr>
      </p:cxnSp>
      <p:sp>
        <p:nvSpPr>
          <p:cNvPr id="52" name="Google Shape;52;p9"/>
          <p:cNvSpPr txBox="1">
            <a:spLocks noGrp="1"/>
          </p:cNvSpPr>
          <p:nvPr>
            <p:ph type="ctrTitle" idx="2"/>
          </p:nvPr>
        </p:nvSpPr>
        <p:spPr>
          <a:xfrm>
            <a:off x="1982400" y="2925850"/>
            <a:ext cx="5179200" cy="9327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lvl1pPr lvl="0" algn="ctr" rtl="0">
              <a:spcBef>
                <a:spcPts val="0"/>
              </a:spcBef>
              <a:spcAft>
                <a:spcPts val="0"/>
              </a:spcAft>
              <a:buSzPts val="6000"/>
              <a:buFont typeface="Lexend Tera"/>
              <a:buNone/>
              <a:defRPr sz="6000">
                <a:latin typeface="Lexend Tera"/>
                <a:ea typeface="Lexend Tera"/>
                <a:cs typeface="Lexend Tera"/>
                <a:sym typeface="Lexend Tera"/>
              </a:defRPr>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4"/>
        </a:solidFill>
        <a:effectLst/>
      </p:bgPr>
    </p:bg>
    <p:spTree>
      <p:nvGrpSpPr>
        <p:cNvPr id="1" name="Shape 53"/>
        <p:cNvGrpSpPr/>
        <p:nvPr/>
      </p:nvGrpSpPr>
      <p:grpSpPr>
        <a:xfrm>
          <a:off x="0" y="0"/>
          <a:ext cx="0" cy="0"/>
          <a:chOff x="0" y="0"/>
          <a:chExt cx="0" cy="0"/>
        </a:xfrm>
      </p:grpSpPr>
      <p:sp>
        <p:nvSpPr>
          <p:cNvPr id="54" name="Google Shape;54;p10"/>
          <p:cNvSpPr/>
          <p:nvPr/>
        </p:nvSpPr>
        <p:spPr>
          <a:xfrm>
            <a:off x="5397575" y="2963825"/>
            <a:ext cx="3790800" cy="1635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title"/>
          </p:nvPr>
        </p:nvSpPr>
        <p:spPr>
          <a:xfrm>
            <a:off x="5591125" y="3115475"/>
            <a:ext cx="2668800" cy="1332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cxnSp>
        <p:nvCxnSpPr>
          <p:cNvPr id="56" name="Google Shape;56;p10"/>
          <p:cNvCxnSpPr/>
          <p:nvPr/>
        </p:nvCxnSpPr>
        <p:spPr>
          <a:xfrm rot="10800000">
            <a:off x="8523300" y="3781625"/>
            <a:ext cx="620700" cy="0"/>
          </a:xfrm>
          <a:prstGeom prst="straightConnector1">
            <a:avLst/>
          </a:prstGeom>
          <a:noFill/>
          <a:ln w="38100" cap="flat" cmpd="sng">
            <a:solidFill>
              <a:schemeClr val="accent4"/>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713225" y="1218450"/>
            <a:ext cx="7717500" cy="33501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4"/>
              </a:buClr>
              <a:buSzPts val="1800"/>
              <a:buFont typeface="Fira Sans"/>
              <a:buChar char="●"/>
              <a:defRPr sz="1800">
                <a:solidFill>
                  <a:schemeClr val="accent4"/>
                </a:solidFill>
                <a:latin typeface="Fira Sans"/>
                <a:ea typeface="Fira Sans"/>
                <a:cs typeface="Fira Sans"/>
                <a:sym typeface="Fira Sans"/>
              </a:defRPr>
            </a:lvl1pPr>
            <a:lvl2pPr marL="914400" lvl="1" indent="-317500">
              <a:lnSpc>
                <a:spcPct val="115000"/>
              </a:lnSpc>
              <a:spcBef>
                <a:spcPts val="160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2pPr>
            <a:lvl3pPr marL="1371600" lvl="2" indent="-317500">
              <a:lnSpc>
                <a:spcPct val="115000"/>
              </a:lnSpc>
              <a:spcBef>
                <a:spcPts val="160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3pPr>
            <a:lvl4pPr marL="1828800" lvl="3" indent="-317500">
              <a:lnSpc>
                <a:spcPct val="115000"/>
              </a:lnSpc>
              <a:spcBef>
                <a:spcPts val="160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4pPr>
            <a:lvl5pPr marL="2286000" lvl="4" indent="-317500">
              <a:lnSpc>
                <a:spcPct val="115000"/>
              </a:lnSpc>
              <a:spcBef>
                <a:spcPts val="160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5pPr>
            <a:lvl6pPr marL="2743200" lvl="5" indent="-317500">
              <a:lnSpc>
                <a:spcPct val="115000"/>
              </a:lnSpc>
              <a:spcBef>
                <a:spcPts val="160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6pPr>
            <a:lvl7pPr marL="3200400" lvl="6" indent="-317500">
              <a:lnSpc>
                <a:spcPct val="115000"/>
              </a:lnSpc>
              <a:spcBef>
                <a:spcPts val="160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7pPr>
            <a:lvl8pPr marL="3657600" lvl="7" indent="-317500">
              <a:lnSpc>
                <a:spcPct val="115000"/>
              </a:lnSpc>
              <a:spcBef>
                <a:spcPts val="160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8pPr>
            <a:lvl9pPr marL="4114800" lvl="8" indent="-317500">
              <a:lnSpc>
                <a:spcPct val="115000"/>
              </a:lnSpc>
              <a:spcBef>
                <a:spcPts val="1600"/>
              </a:spcBef>
              <a:spcAft>
                <a:spcPts val="1600"/>
              </a:spcAft>
              <a:buClr>
                <a:schemeClr val="accent4"/>
              </a:buClr>
              <a:buSzPts val="1400"/>
              <a:buFont typeface="Fira Sans"/>
              <a:buChar char="■"/>
              <a:defRPr>
                <a:solidFill>
                  <a:schemeClr val="accent4"/>
                </a:solidFill>
                <a:latin typeface="Fira Sans"/>
                <a:ea typeface="Fira Sans"/>
                <a:cs typeface="Fira Sans"/>
                <a:sym typeface="Fira Sans"/>
              </a:defRPr>
            </a:lvl9pPr>
          </a:lstStyle>
          <a:p>
            <a:endParaRPr/>
          </a:p>
        </p:txBody>
      </p:sp>
      <p:sp>
        <p:nvSpPr>
          <p:cNvPr id="7" name="Google Shape;7;p1"/>
          <p:cNvSpPr txBox="1">
            <a:spLocks noGrp="1"/>
          </p:cNvSpPr>
          <p:nvPr>
            <p:ph type="title"/>
          </p:nvPr>
        </p:nvSpPr>
        <p:spPr>
          <a:xfrm>
            <a:off x="713225" y="585050"/>
            <a:ext cx="7717500" cy="4740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1pPr>
            <a:lvl2pPr lvl="1" algn="ctr">
              <a:spcBef>
                <a:spcPts val="0"/>
              </a:spcBef>
              <a:spcAft>
                <a:spcPts val="0"/>
              </a:spcAft>
              <a:buClr>
                <a:schemeClr val="dk1"/>
              </a:buClr>
              <a:buSzPts val="2000"/>
              <a:buNone/>
              <a:defRPr sz="2000">
                <a:solidFill>
                  <a:schemeClr val="dk1"/>
                </a:solidFill>
              </a:defRPr>
            </a:lvl2pPr>
            <a:lvl3pPr lvl="2" algn="ctr">
              <a:spcBef>
                <a:spcPts val="0"/>
              </a:spcBef>
              <a:spcAft>
                <a:spcPts val="0"/>
              </a:spcAft>
              <a:buClr>
                <a:schemeClr val="dk1"/>
              </a:buClr>
              <a:buSzPts val="2000"/>
              <a:buNone/>
              <a:defRPr sz="2000">
                <a:solidFill>
                  <a:schemeClr val="dk1"/>
                </a:solidFill>
              </a:defRPr>
            </a:lvl3pPr>
            <a:lvl4pPr lvl="3" algn="ctr">
              <a:spcBef>
                <a:spcPts val="0"/>
              </a:spcBef>
              <a:spcAft>
                <a:spcPts val="0"/>
              </a:spcAft>
              <a:buClr>
                <a:schemeClr val="dk1"/>
              </a:buClr>
              <a:buSzPts val="2000"/>
              <a:buNone/>
              <a:defRPr sz="2000">
                <a:solidFill>
                  <a:schemeClr val="dk1"/>
                </a:solidFill>
              </a:defRPr>
            </a:lvl4pPr>
            <a:lvl5pPr lvl="4" algn="ctr">
              <a:spcBef>
                <a:spcPts val="0"/>
              </a:spcBef>
              <a:spcAft>
                <a:spcPts val="0"/>
              </a:spcAft>
              <a:buClr>
                <a:schemeClr val="dk1"/>
              </a:buClr>
              <a:buSzPts val="2000"/>
              <a:buNone/>
              <a:defRPr sz="2000">
                <a:solidFill>
                  <a:schemeClr val="dk1"/>
                </a:solidFill>
              </a:defRPr>
            </a:lvl5pPr>
            <a:lvl6pPr lvl="5" algn="ctr">
              <a:spcBef>
                <a:spcPts val="0"/>
              </a:spcBef>
              <a:spcAft>
                <a:spcPts val="0"/>
              </a:spcAft>
              <a:buClr>
                <a:schemeClr val="dk1"/>
              </a:buClr>
              <a:buSzPts val="2000"/>
              <a:buNone/>
              <a:defRPr sz="2000">
                <a:solidFill>
                  <a:schemeClr val="dk1"/>
                </a:solidFill>
              </a:defRPr>
            </a:lvl6pPr>
            <a:lvl7pPr lvl="6" algn="ctr">
              <a:spcBef>
                <a:spcPts val="0"/>
              </a:spcBef>
              <a:spcAft>
                <a:spcPts val="0"/>
              </a:spcAft>
              <a:buClr>
                <a:schemeClr val="dk1"/>
              </a:buClr>
              <a:buSzPts val="2000"/>
              <a:buNone/>
              <a:defRPr sz="2000">
                <a:solidFill>
                  <a:schemeClr val="dk1"/>
                </a:solidFill>
              </a:defRPr>
            </a:lvl7pPr>
            <a:lvl8pPr lvl="7" algn="ctr">
              <a:spcBef>
                <a:spcPts val="0"/>
              </a:spcBef>
              <a:spcAft>
                <a:spcPts val="0"/>
              </a:spcAft>
              <a:buClr>
                <a:schemeClr val="dk1"/>
              </a:buClr>
              <a:buSzPts val="2000"/>
              <a:buNone/>
              <a:defRPr sz="2000">
                <a:solidFill>
                  <a:schemeClr val="dk1"/>
                </a:solidFill>
              </a:defRPr>
            </a:lvl8pPr>
            <a:lvl9pPr lvl="8" algn="ctr">
              <a:spcBef>
                <a:spcPts val="0"/>
              </a:spcBef>
              <a:spcAft>
                <a:spcPts val="0"/>
              </a:spcAft>
              <a:buClr>
                <a:schemeClr val="dk1"/>
              </a:buClr>
              <a:buSzPts val="2000"/>
              <a:buNone/>
              <a:defRPr sz="20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8" r:id="rId9"/>
    <p:sldLayoutId id="2147483659" r:id="rId10"/>
    <p:sldLayoutId id="2147483661" r:id="rId11"/>
    <p:sldLayoutId id="2147483662" r:id="rId12"/>
    <p:sldLayoutId id="2147483663" r:id="rId13"/>
    <p:sldLayoutId id="2147483664" r:id="rId14"/>
    <p:sldLayoutId id="2147483666" r:id="rId15"/>
    <p:sldLayoutId id="2147483669" r:id="rId16"/>
    <p:sldLayoutId id="2147483672" r:id="rId17"/>
    <p:sldLayoutId id="2147483673" r:id="rId18"/>
    <p:sldLayoutId id="2147483676" r:id="rId19"/>
    <p:sldLayoutId id="2147483678" r:id="rId20"/>
    <p:sldLayoutId id="2147483679"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5.jpeg"/><Relationship Id="rId7"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15.xml"/><Relationship Id="rId6" Type="http://schemas.openxmlformats.org/officeDocument/2006/relationships/hyperlink" Target="http://thegentleman.me/capelli-ricci-uomo-come-farli/" TargetMode="External"/><Relationship Id="rId11" Type="http://schemas.openxmlformats.org/officeDocument/2006/relationships/comments" Target="../comments/comment1.xml"/><Relationship Id="rId5" Type="http://schemas.openxmlformats.org/officeDocument/2006/relationships/image" Target="../media/image16.jpeg"/><Relationship Id="rId10" Type="http://schemas.openxmlformats.org/officeDocument/2006/relationships/image" Target="../media/image19.png"/><Relationship Id="rId4" Type="http://schemas.openxmlformats.org/officeDocument/2006/relationships/hyperlink" Target="http://www.tecnomani.com/10-consigli-per-scattare-foto-professionali-con-un-iphone/" TargetMode="External"/><Relationship Id="rId9" Type="http://schemas.openxmlformats.org/officeDocument/2006/relationships/hyperlink" Target="https://www.wired.it/internet/social-network/2019/11/26/twitter-profili-assurdi/"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hyperlink" Target="https://www.pexels.com/it-it/foto/africa-animale-selvatico-animali-carnivoro-41178/" TargetMode="External"/></Relationships>
</file>

<file path=ppt/slides/_rels/slide12.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1.jpeg"/><Relationship Id="rId7" Type="http://schemas.openxmlformats.org/officeDocument/2006/relationships/hyperlink" Target="https://www.amoreaquattrozampe.it/curiosita/curiosita-quokka-animale-piu-felice/64731/" TargetMode="External"/><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image" Target="../media/image23.jpeg"/><Relationship Id="rId5" Type="http://schemas.openxmlformats.org/officeDocument/2006/relationships/hyperlink" Target="https://www.aipozzivillage.com/animali-selvatici-liguria/" TargetMode="External"/><Relationship Id="rId4" Type="http://schemas.openxmlformats.org/officeDocument/2006/relationships/image" Target="../media/image22.jpeg"/><Relationship Id="rId9" Type="http://schemas.openxmlformats.org/officeDocument/2006/relationships/image" Target="../media/image25.png"/></Relationships>
</file>

<file path=ppt/slides/_rels/slide13.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1.jpeg"/><Relationship Id="rId7" Type="http://schemas.openxmlformats.org/officeDocument/2006/relationships/hyperlink" Target="https://www.greenmag.it/mondo-animale/primavera-letargo-animali-4577.html" TargetMode="External"/><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27.jpeg"/><Relationship Id="rId5" Type="http://schemas.openxmlformats.org/officeDocument/2006/relationships/hyperlink" Target="http://www.ilgiornale.it/news/cronache/estinto-60-delle-specie-animali-40-anni-1595476.html" TargetMode="External"/><Relationship Id="rId4" Type="http://schemas.openxmlformats.org/officeDocument/2006/relationships/image" Target="../media/image26.jpeg"/><Relationship Id="rId9" Type="http://schemas.openxmlformats.org/officeDocument/2006/relationships/image" Target="../media/image29.png"/></Relationships>
</file>

<file path=ppt/slides/_rels/slide14.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1.jpeg"/><Relationship Id="rId7" Type="http://schemas.openxmlformats.org/officeDocument/2006/relationships/hyperlink" Target="http://www.scienzamente.com/pianeta-terra/gli-animali-che-bevono-piu-acqua/9370/" TargetMode="External"/><Relationship Id="rId2" Type="http://schemas.openxmlformats.org/officeDocument/2006/relationships/notesSlide" Target="../notesSlides/notesSlide14.xml"/><Relationship Id="rId1" Type="http://schemas.openxmlformats.org/officeDocument/2006/relationships/slideLayout" Target="../slideLayouts/slideLayout14.xml"/><Relationship Id="rId6" Type="http://schemas.openxmlformats.org/officeDocument/2006/relationships/image" Target="../media/image31.jpeg"/><Relationship Id="rId5" Type="http://schemas.openxmlformats.org/officeDocument/2006/relationships/hyperlink" Target="https://www.amoreaquattrozampe.it/curiosita/animali-con-s-italiano-inglese/53453/" TargetMode="External"/><Relationship Id="rId4" Type="http://schemas.openxmlformats.org/officeDocument/2006/relationships/image" Target="../media/image30.jpeg"/><Relationship Id="rId9"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8" Type="http://schemas.openxmlformats.org/officeDocument/2006/relationships/comments" Target="../comments/comment2.xml"/><Relationship Id="rId3" Type="http://schemas.openxmlformats.org/officeDocument/2006/relationships/hyperlink" Target="https://unisalerno.sharepoint.com/sites/PROGETTOIUM/Documenti%20condivisi/General/Swhanis.bmpr" TargetMode="External"/><Relationship Id="rId7"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1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7.xml"/><Relationship Id="rId5" Type="http://schemas.openxmlformats.org/officeDocument/2006/relationships/image" Target="../media/image42.png"/><Relationship Id="rId4" Type="http://schemas.openxmlformats.org/officeDocument/2006/relationships/image" Target="../media/image4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hyperlink" Target="https://www.migratoria.it/gli-uccelli-dormono-in-volo-ecco-come-fanno/"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s://www.wired.it/attualita/ambiente/2014/12/22/3-esempi-animali-geniali/" TargetMode="External"/><Relationship Id="rId3" Type="http://schemas.openxmlformats.org/officeDocument/2006/relationships/image" Target="../media/image3.jpeg"/><Relationship Id="rId7"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0.xml"/><Relationship Id="rId6" Type="http://schemas.openxmlformats.org/officeDocument/2006/relationships/image" Target="../media/image1.jpeg"/><Relationship Id="rId11" Type="http://schemas.openxmlformats.org/officeDocument/2006/relationships/hyperlink" Target="https://www.abruzzo24ore.tv/news/Lista-animali-protetti-il-Camoscio-d-Abruzzo-rischia-il-declassamento/112635.htm" TargetMode="External"/><Relationship Id="rId5" Type="http://schemas.openxmlformats.org/officeDocument/2006/relationships/image" Target="../media/image4.jpeg"/><Relationship Id="rId10" Type="http://schemas.openxmlformats.org/officeDocument/2006/relationships/image" Target="../media/image6.jpeg"/><Relationship Id="rId4" Type="http://schemas.openxmlformats.org/officeDocument/2006/relationships/hyperlink" Target="https://pxhere.com/it/photo/469864" TargetMode="External"/><Relationship Id="rId9" Type="http://schemas.openxmlformats.org/officeDocument/2006/relationships/slide" Target="slide5.xml"/></Relationships>
</file>

<file path=ppt/slides/_rels/slide20.xml.rels><?xml version="1.0" encoding="UTF-8" standalone="yes"?>
<Relationships xmlns="http://schemas.openxmlformats.org/package/2006/relationships"><Relationship Id="rId3" Type="http://schemas.openxmlformats.org/officeDocument/2006/relationships/hyperlink" Target="https://xd.adobe.com/view/8e00988f-6cb5-4f10-83bd-57ca22bec4f4-db53/"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44.png"/></Relationships>
</file>

<file path=ppt/slides/_rels/slide21.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hyperlink" Target="https://pxhere.com/it/photo/1494957"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www.maxpixel.net/Texture-Water-Skin-Crocodile-Animal-Alligator-2873961"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6"/>
          <p:cNvSpPr txBox="1">
            <a:spLocks noGrp="1"/>
          </p:cNvSpPr>
          <p:nvPr>
            <p:ph type="ctrTitle"/>
          </p:nvPr>
        </p:nvSpPr>
        <p:spPr>
          <a:xfrm>
            <a:off x="2288550" y="114325"/>
            <a:ext cx="4528800" cy="198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SWHANIS</a:t>
            </a:r>
            <a:endParaRPr lang="en">
              <a:latin typeface="Lexend Tera"/>
              <a:ea typeface="Lexend Tera"/>
              <a:cs typeface="Lexend Tera"/>
            </a:endParaRPr>
          </a:p>
        </p:txBody>
      </p:sp>
      <p:sp>
        <p:nvSpPr>
          <p:cNvPr id="239" name="Google Shape;239;p36"/>
          <p:cNvSpPr txBox="1">
            <a:spLocks noGrp="1"/>
          </p:cNvSpPr>
          <p:nvPr>
            <p:ph type="subTitle" idx="1"/>
          </p:nvPr>
        </p:nvSpPr>
        <p:spPr>
          <a:xfrm>
            <a:off x="2307600" y="3282925"/>
            <a:ext cx="4528800" cy="66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animals is it?</a:t>
            </a:r>
            <a:endParaRPr/>
          </a:p>
        </p:txBody>
      </p:sp>
      <p:pic>
        <p:nvPicPr>
          <p:cNvPr id="240" name="Google Shape;240;p36"/>
          <p:cNvPicPr preferRelativeResize="0"/>
          <p:nvPr/>
        </p:nvPicPr>
        <p:blipFill rotWithShape="1">
          <a:blip r:embed="rId3">
            <a:alphaModFix/>
          </a:blip>
          <a:srcRect l="22263" r="22257"/>
          <a:stretch/>
        </p:blipFill>
        <p:spPr>
          <a:xfrm>
            <a:off x="7241125" y="-4575"/>
            <a:ext cx="1902875" cy="5148076"/>
          </a:xfrm>
          <a:prstGeom prst="rect">
            <a:avLst/>
          </a:prstGeom>
          <a:noFill/>
          <a:ln>
            <a:noFill/>
          </a:ln>
        </p:spPr>
      </p:pic>
      <p:pic>
        <p:nvPicPr>
          <p:cNvPr id="241" name="Google Shape;241;p36"/>
          <p:cNvPicPr preferRelativeResize="0"/>
          <p:nvPr/>
        </p:nvPicPr>
        <p:blipFill rotWithShape="1">
          <a:blip r:embed="rId4">
            <a:alphaModFix/>
          </a:blip>
          <a:srcRect r="78017"/>
          <a:stretch/>
        </p:blipFill>
        <p:spPr>
          <a:xfrm>
            <a:off x="0" y="-2275"/>
            <a:ext cx="1902875"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70" name="Rettangolo 69">
            <a:extLst>
              <a:ext uri="{FF2B5EF4-FFF2-40B4-BE49-F238E27FC236}">
                <a16:creationId xmlns:a16="http://schemas.microsoft.com/office/drawing/2014/main" id="{A25064E6-9831-4B6A-8E87-BFCDF876E5F0}"/>
              </a:ext>
            </a:extLst>
          </p:cNvPr>
          <p:cNvSpPr/>
          <p:nvPr/>
        </p:nvSpPr>
        <p:spPr>
          <a:xfrm>
            <a:off x="4712124" y="1634116"/>
            <a:ext cx="2187281" cy="648000"/>
          </a:xfrm>
          <a:prstGeom prst="rect">
            <a:avLst/>
          </a:prstGeom>
          <a:solidFill>
            <a:srgbClr val="003D1B"/>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9" name="Rettangolo 68">
            <a:extLst>
              <a:ext uri="{FF2B5EF4-FFF2-40B4-BE49-F238E27FC236}">
                <a16:creationId xmlns:a16="http://schemas.microsoft.com/office/drawing/2014/main" id="{7FA862D8-EC68-4314-A286-603EB5716A96}"/>
              </a:ext>
            </a:extLst>
          </p:cNvPr>
          <p:cNvSpPr/>
          <p:nvPr/>
        </p:nvSpPr>
        <p:spPr>
          <a:xfrm>
            <a:off x="6496109" y="3853948"/>
            <a:ext cx="1558467" cy="655617"/>
          </a:xfrm>
          <a:prstGeom prst="rect">
            <a:avLst/>
          </a:prstGeom>
          <a:solidFill>
            <a:srgbClr val="003D1B"/>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8" name="Rettangolo 67">
            <a:extLst>
              <a:ext uri="{FF2B5EF4-FFF2-40B4-BE49-F238E27FC236}">
                <a16:creationId xmlns:a16="http://schemas.microsoft.com/office/drawing/2014/main" id="{E8DED3DC-9747-4860-A53D-F57A4504F48D}"/>
              </a:ext>
            </a:extLst>
          </p:cNvPr>
          <p:cNvSpPr/>
          <p:nvPr/>
        </p:nvSpPr>
        <p:spPr>
          <a:xfrm>
            <a:off x="3765885" y="3853950"/>
            <a:ext cx="1766474" cy="655624"/>
          </a:xfrm>
          <a:prstGeom prst="rect">
            <a:avLst/>
          </a:prstGeom>
          <a:solidFill>
            <a:srgbClr val="003D1B"/>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 name="Rettangolo 16">
            <a:extLst>
              <a:ext uri="{FF2B5EF4-FFF2-40B4-BE49-F238E27FC236}">
                <a16:creationId xmlns:a16="http://schemas.microsoft.com/office/drawing/2014/main" id="{C9EFA973-F44F-4876-835A-AA345BAC6E74}"/>
              </a:ext>
            </a:extLst>
          </p:cNvPr>
          <p:cNvSpPr/>
          <p:nvPr/>
        </p:nvSpPr>
        <p:spPr>
          <a:xfrm>
            <a:off x="2133606" y="3853949"/>
            <a:ext cx="1558467" cy="655621"/>
          </a:xfrm>
          <a:prstGeom prst="rect">
            <a:avLst/>
          </a:prstGeom>
          <a:solidFill>
            <a:srgbClr val="003D1B"/>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8" name="Google Shape;328;p44"/>
          <p:cNvSpPr txBox="1">
            <a:spLocks noGrp="1"/>
          </p:cNvSpPr>
          <p:nvPr>
            <p:ph type="subTitle" idx="1"/>
          </p:nvPr>
        </p:nvSpPr>
        <p:spPr>
          <a:xfrm>
            <a:off x="0" y="1363376"/>
            <a:ext cx="25947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it-IT" sz="1000"/>
              <a:t>L’utente provvederà a segnalare la fauna presente in un determinato luogo</a:t>
            </a:r>
            <a:endParaRPr sz="1000"/>
          </a:p>
        </p:txBody>
      </p:sp>
      <p:sp>
        <p:nvSpPr>
          <p:cNvPr id="329" name="Google Shape;329;p44"/>
          <p:cNvSpPr txBox="1">
            <a:spLocks noGrp="1"/>
          </p:cNvSpPr>
          <p:nvPr>
            <p:ph type="subTitle" idx="2"/>
          </p:nvPr>
        </p:nvSpPr>
        <p:spPr>
          <a:xfrm>
            <a:off x="0" y="1141951"/>
            <a:ext cx="2594700" cy="3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t>INSERISCI SEGNALAZIONE</a:t>
            </a:r>
            <a:endParaRPr sz="1000"/>
          </a:p>
        </p:txBody>
      </p:sp>
      <p:sp>
        <p:nvSpPr>
          <p:cNvPr id="330" name="Google Shape;330;p44"/>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CASO D’USO</a:t>
            </a:r>
            <a:endParaRPr/>
          </a:p>
        </p:txBody>
      </p:sp>
      <p:sp>
        <p:nvSpPr>
          <p:cNvPr id="331" name="Google Shape;331;p44"/>
          <p:cNvSpPr txBox="1">
            <a:spLocks noGrp="1"/>
          </p:cNvSpPr>
          <p:nvPr>
            <p:ph type="subTitle" idx="3"/>
          </p:nvPr>
        </p:nvSpPr>
        <p:spPr>
          <a:xfrm>
            <a:off x="-26067" y="3936967"/>
            <a:ext cx="2251161" cy="734700"/>
          </a:xfrm>
          <a:prstGeom prst="rect">
            <a:avLst/>
          </a:prstGeom>
        </p:spPr>
        <p:txBody>
          <a:bodyPr spcFirstLastPara="1" wrap="square" lIns="91425" tIns="91425" rIns="91425" bIns="91425" anchor="t" anchorCtr="0">
            <a:noAutofit/>
          </a:bodyPr>
          <a:lstStyle/>
          <a:p>
            <a:pPr algn="l" rtl="0" fontAlgn="base"/>
            <a:r>
              <a:rPr lang="it-IT" sz="1000"/>
              <a:t>Pasquale seleziona la funzione ‘INSERISCI SEGNALAZIONE’ </a:t>
            </a:r>
          </a:p>
        </p:txBody>
      </p:sp>
      <p:sp>
        <p:nvSpPr>
          <p:cNvPr id="332" name="Google Shape;332;p44"/>
          <p:cNvSpPr txBox="1">
            <a:spLocks noGrp="1"/>
          </p:cNvSpPr>
          <p:nvPr>
            <p:ph type="subTitle" idx="4"/>
          </p:nvPr>
        </p:nvSpPr>
        <p:spPr>
          <a:xfrm>
            <a:off x="-346156" y="3698234"/>
            <a:ext cx="2594700" cy="3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t>CONDIZIONE D’ ENTRATA</a:t>
            </a:r>
            <a:endParaRPr sz="1000"/>
          </a:p>
        </p:txBody>
      </p:sp>
      <p:cxnSp>
        <p:nvCxnSpPr>
          <p:cNvPr id="335" name="Google Shape;335;p44"/>
          <p:cNvCxnSpPr>
            <a:cxnSpLocks/>
          </p:cNvCxnSpPr>
          <p:nvPr/>
        </p:nvCxnSpPr>
        <p:spPr>
          <a:xfrm>
            <a:off x="0" y="3095300"/>
            <a:ext cx="9144000" cy="1"/>
          </a:xfrm>
          <a:prstGeom prst="straightConnector1">
            <a:avLst/>
          </a:prstGeom>
          <a:noFill/>
          <a:ln w="38100" cap="flat" cmpd="sng">
            <a:solidFill>
              <a:schemeClr val="accent4"/>
            </a:solidFill>
            <a:prstDash val="solid"/>
            <a:round/>
            <a:headEnd type="none" w="med" len="med"/>
            <a:tailEnd type="none" w="med" len="med"/>
          </a:ln>
        </p:spPr>
      </p:cxnSp>
      <p:pic>
        <p:nvPicPr>
          <p:cNvPr id="337" name="Google Shape;337;p44"/>
          <p:cNvPicPr preferRelativeResize="0"/>
          <p:nvPr/>
        </p:nvPicPr>
        <p:blipFill rotWithShape="1">
          <a:blip r:embed="rId3">
            <a:extLst>
              <a:ext uri="{837473B0-CC2E-450A-ABE3-18F120FF3D39}">
                <a1611:picAttrSrcUrl xmlns:a1611="http://schemas.microsoft.com/office/drawing/2016/11/main" r:id="rId4"/>
              </a:ext>
            </a:extLst>
          </a:blip>
          <a:srcRect l="16667" r="16667"/>
          <a:stretch/>
        </p:blipFill>
        <p:spPr>
          <a:xfrm>
            <a:off x="2572782" y="2754771"/>
            <a:ext cx="648000" cy="648000"/>
          </a:xfrm>
          <a:prstGeom prst="ellipse">
            <a:avLst/>
          </a:prstGeom>
          <a:noFill/>
          <a:ln>
            <a:noFill/>
          </a:ln>
        </p:spPr>
      </p:pic>
      <p:cxnSp>
        <p:nvCxnSpPr>
          <p:cNvPr id="37" name="Google Shape;325;p44">
            <a:extLst>
              <a:ext uri="{FF2B5EF4-FFF2-40B4-BE49-F238E27FC236}">
                <a16:creationId xmlns:a16="http://schemas.microsoft.com/office/drawing/2014/main" id="{4150DF30-F7BB-4D21-85D6-D2CCA4C24A0E}"/>
              </a:ext>
            </a:extLst>
          </p:cNvPr>
          <p:cNvCxnSpPr>
            <a:cxnSpLocks/>
          </p:cNvCxnSpPr>
          <p:nvPr/>
        </p:nvCxnSpPr>
        <p:spPr>
          <a:xfrm rot="5400000">
            <a:off x="247761" y="3394494"/>
            <a:ext cx="570600" cy="0"/>
          </a:xfrm>
          <a:prstGeom prst="straightConnector1">
            <a:avLst/>
          </a:prstGeom>
          <a:noFill/>
          <a:ln w="38100" cap="flat" cmpd="sng">
            <a:solidFill>
              <a:schemeClr val="accent4"/>
            </a:solidFill>
            <a:prstDash val="solid"/>
            <a:round/>
            <a:headEnd type="none" w="med" len="med"/>
            <a:tailEnd type="none" w="med" len="med"/>
          </a:ln>
        </p:spPr>
      </p:cxnSp>
      <p:pic>
        <p:nvPicPr>
          <p:cNvPr id="41" name="Google Shape;337;p44">
            <a:extLst>
              <a:ext uri="{FF2B5EF4-FFF2-40B4-BE49-F238E27FC236}">
                <a16:creationId xmlns:a16="http://schemas.microsoft.com/office/drawing/2014/main" id="{86FBBE25-ECA3-42A9-9997-559924DD584F}"/>
              </a:ext>
            </a:extLst>
          </p:cNvPr>
          <p:cNvPicPr preferRelativeResize="0"/>
          <p:nvPr/>
        </p:nvPicPr>
        <p:blipFill>
          <a:blip r:embed="rId5">
            <a:extLst>
              <a:ext uri="{837473B0-CC2E-450A-ABE3-18F120FF3D39}">
                <a1611:picAttrSrcUrl xmlns:a1611="http://schemas.microsoft.com/office/drawing/2016/11/main" r:id="rId6"/>
              </a:ext>
            </a:extLst>
          </a:blip>
          <a:srcRect t="6693" b="6693"/>
          <a:stretch/>
        </p:blipFill>
        <p:spPr>
          <a:xfrm>
            <a:off x="101061" y="1990076"/>
            <a:ext cx="432000" cy="432000"/>
          </a:xfrm>
          <a:prstGeom prst="ellipse">
            <a:avLst/>
          </a:prstGeom>
          <a:noFill/>
          <a:ln>
            <a:noFill/>
          </a:ln>
        </p:spPr>
      </p:pic>
      <p:sp>
        <p:nvSpPr>
          <p:cNvPr id="9" name="CasellaDiTesto 8">
            <a:extLst>
              <a:ext uri="{FF2B5EF4-FFF2-40B4-BE49-F238E27FC236}">
                <a16:creationId xmlns:a16="http://schemas.microsoft.com/office/drawing/2014/main" id="{72FA4D08-684B-41B1-A5AE-2D53B47C0F29}"/>
              </a:ext>
            </a:extLst>
          </p:cNvPr>
          <p:cNvSpPr txBox="1"/>
          <p:nvPr/>
        </p:nvSpPr>
        <p:spPr>
          <a:xfrm>
            <a:off x="572599" y="2206076"/>
            <a:ext cx="1000000" cy="246221"/>
          </a:xfrm>
          <a:prstGeom prst="rect">
            <a:avLst/>
          </a:prstGeom>
          <a:noFill/>
        </p:spPr>
        <p:txBody>
          <a:bodyPr wrap="square" rtlCol="0">
            <a:spAutoFit/>
          </a:bodyPr>
          <a:lstStyle/>
          <a:p>
            <a:r>
              <a:rPr lang="it-IT" sz="1000">
                <a:solidFill>
                  <a:schemeClr val="accent4"/>
                </a:solidFill>
                <a:latin typeface="Fira Sans"/>
                <a:sym typeface="Fira Sans"/>
              </a:rPr>
              <a:t>Pasquale</a:t>
            </a:r>
          </a:p>
        </p:txBody>
      </p:sp>
      <p:pic>
        <p:nvPicPr>
          <p:cNvPr id="43" name="Google Shape;337;p44" descr="Free Images : smartphone, writing, hand, screen, man, suit ...">
            <a:extLst>
              <a:ext uri="{FF2B5EF4-FFF2-40B4-BE49-F238E27FC236}">
                <a16:creationId xmlns:a16="http://schemas.microsoft.com/office/drawing/2014/main" id="{F12AE9BC-FF47-484E-BB0E-0F3BEA8FDE39}"/>
              </a:ext>
            </a:extLst>
          </p:cNvPr>
          <p:cNvPicPr preferRelativeResize="0"/>
          <p:nvPr/>
        </p:nvPicPr>
        <p:blipFill>
          <a:blip r:embed="rId7"/>
          <a:srcRect l="20292" r="20292"/>
          <a:stretch/>
        </p:blipFill>
        <p:spPr>
          <a:xfrm>
            <a:off x="4288264" y="2762237"/>
            <a:ext cx="648000" cy="648000"/>
          </a:xfrm>
          <a:prstGeom prst="ellipse">
            <a:avLst/>
          </a:prstGeom>
          <a:noFill/>
          <a:ln>
            <a:noFill/>
          </a:ln>
        </p:spPr>
      </p:pic>
      <p:pic>
        <p:nvPicPr>
          <p:cNvPr id="44" name="Google Shape;337;p44">
            <a:extLst>
              <a:ext uri="{FF2B5EF4-FFF2-40B4-BE49-F238E27FC236}">
                <a16:creationId xmlns:a16="http://schemas.microsoft.com/office/drawing/2014/main" id="{9EE5FA65-D6B3-4F78-AB16-6EEFBD3C6D9E}"/>
              </a:ext>
            </a:extLst>
          </p:cNvPr>
          <p:cNvPicPr preferRelativeResize="0"/>
          <p:nvPr/>
        </p:nvPicPr>
        <p:blipFill>
          <a:blip r:embed="rId8">
            <a:extLst>
              <a:ext uri="{837473B0-CC2E-450A-ABE3-18F120FF3D39}">
                <a1611:picAttrSrcUrl xmlns:a1611="http://schemas.microsoft.com/office/drawing/2016/11/main" r:id="rId9"/>
              </a:ext>
            </a:extLst>
          </a:blip>
          <a:srcRect t="5302" b="5302"/>
          <a:stretch/>
        </p:blipFill>
        <p:spPr>
          <a:xfrm>
            <a:off x="5495405" y="2753786"/>
            <a:ext cx="648000" cy="648000"/>
          </a:xfrm>
          <a:prstGeom prst="ellipse">
            <a:avLst/>
          </a:prstGeom>
          <a:noFill/>
          <a:ln>
            <a:noFill/>
          </a:ln>
        </p:spPr>
      </p:pic>
      <p:pic>
        <p:nvPicPr>
          <p:cNvPr id="45" name="Google Shape;337;p44" descr="Icona Simbolo Conferma · Grafica vettoriale gratuita su ...">
            <a:extLst>
              <a:ext uri="{FF2B5EF4-FFF2-40B4-BE49-F238E27FC236}">
                <a16:creationId xmlns:a16="http://schemas.microsoft.com/office/drawing/2014/main" id="{833078E4-9E72-48AB-B185-FD1F3F311CC3}"/>
              </a:ext>
            </a:extLst>
          </p:cNvPr>
          <p:cNvPicPr preferRelativeResize="0"/>
          <p:nvPr/>
        </p:nvPicPr>
        <p:blipFill>
          <a:blip r:embed="rId10"/>
          <a:srcRect t="69" b="69"/>
          <a:stretch/>
        </p:blipFill>
        <p:spPr>
          <a:xfrm>
            <a:off x="6868385" y="2771300"/>
            <a:ext cx="648000" cy="648000"/>
          </a:xfrm>
          <a:prstGeom prst="ellipse">
            <a:avLst/>
          </a:prstGeom>
          <a:noFill/>
          <a:ln>
            <a:noFill/>
          </a:ln>
        </p:spPr>
      </p:pic>
      <p:cxnSp>
        <p:nvCxnSpPr>
          <p:cNvPr id="46" name="Google Shape;325;p44">
            <a:extLst>
              <a:ext uri="{FF2B5EF4-FFF2-40B4-BE49-F238E27FC236}">
                <a16:creationId xmlns:a16="http://schemas.microsoft.com/office/drawing/2014/main" id="{C1F82C25-4BFA-4EBB-AECE-4EE1F888B930}"/>
              </a:ext>
            </a:extLst>
          </p:cNvPr>
          <p:cNvCxnSpPr>
            <a:cxnSpLocks/>
          </p:cNvCxnSpPr>
          <p:nvPr/>
        </p:nvCxnSpPr>
        <p:spPr>
          <a:xfrm>
            <a:off x="2896782" y="3387029"/>
            <a:ext cx="0" cy="513533"/>
          </a:xfrm>
          <a:prstGeom prst="straightConnector1">
            <a:avLst/>
          </a:prstGeom>
          <a:noFill/>
          <a:ln w="38100" cap="flat" cmpd="sng">
            <a:solidFill>
              <a:schemeClr val="accent4"/>
            </a:solidFill>
            <a:prstDash val="solid"/>
            <a:round/>
            <a:headEnd type="none" w="med" len="med"/>
            <a:tailEnd type="none" w="med" len="med"/>
          </a:ln>
        </p:spPr>
      </p:cxnSp>
      <p:cxnSp>
        <p:nvCxnSpPr>
          <p:cNvPr id="47" name="Google Shape;325;p44">
            <a:extLst>
              <a:ext uri="{FF2B5EF4-FFF2-40B4-BE49-F238E27FC236}">
                <a16:creationId xmlns:a16="http://schemas.microsoft.com/office/drawing/2014/main" id="{3A475812-EDCF-4A12-89B4-D53A3199F12B}"/>
              </a:ext>
            </a:extLst>
          </p:cNvPr>
          <p:cNvCxnSpPr>
            <a:cxnSpLocks/>
          </p:cNvCxnSpPr>
          <p:nvPr/>
        </p:nvCxnSpPr>
        <p:spPr>
          <a:xfrm>
            <a:off x="4612264" y="3401174"/>
            <a:ext cx="0" cy="453260"/>
          </a:xfrm>
          <a:prstGeom prst="straightConnector1">
            <a:avLst/>
          </a:prstGeom>
          <a:noFill/>
          <a:ln w="38100" cap="flat" cmpd="sng">
            <a:solidFill>
              <a:schemeClr val="accent4"/>
            </a:solidFill>
            <a:prstDash val="solid"/>
            <a:round/>
            <a:headEnd type="none" w="med" len="med"/>
            <a:tailEnd type="none" w="med" len="med"/>
          </a:ln>
        </p:spPr>
      </p:cxnSp>
      <p:cxnSp>
        <p:nvCxnSpPr>
          <p:cNvPr id="52" name="Google Shape;325;p44">
            <a:extLst>
              <a:ext uri="{FF2B5EF4-FFF2-40B4-BE49-F238E27FC236}">
                <a16:creationId xmlns:a16="http://schemas.microsoft.com/office/drawing/2014/main" id="{468B7A88-8AF3-4017-B1BA-2332B73CA0C7}"/>
              </a:ext>
            </a:extLst>
          </p:cNvPr>
          <p:cNvCxnSpPr>
            <a:cxnSpLocks/>
          </p:cNvCxnSpPr>
          <p:nvPr/>
        </p:nvCxnSpPr>
        <p:spPr>
          <a:xfrm>
            <a:off x="7198242" y="3394494"/>
            <a:ext cx="0" cy="469003"/>
          </a:xfrm>
          <a:prstGeom prst="straightConnector1">
            <a:avLst/>
          </a:prstGeom>
          <a:noFill/>
          <a:ln w="38100" cap="flat" cmpd="sng">
            <a:solidFill>
              <a:schemeClr val="accent4"/>
            </a:solidFill>
            <a:prstDash val="solid"/>
            <a:round/>
            <a:headEnd type="none" w="med" len="med"/>
            <a:tailEnd type="none" w="med" len="med"/>
          </a:ln>
        </p:spPr>
      </p:cxnSp>
      <p:cxnSp>
        <p:nvCxnSpPr>
          <p:cNvPr id="53" name="Google Shape;325;p44">
            <a:extLst>
              <a:ext uri="{FF2B5EF4-FFF2-40B4-BE49-F238E27FC236}">
                <a16:creationId xmlns:a16="http://schemas.microsoft.com/office/drawing/2014/main" id="{C0CA3539-5641-4B8A-A5C2-8005508DA148}"/>
              </a:ext>
            </a:extLst>
          </p:cNvPr>
          <p:cNvCxnSpPr>
            <a:cxnSpLocks/>
          </p:cNvCxnSpPr>
          <p:nvPr/>
        </p:nvCxnSpPr>
        <p:spPr>
          <a:xfrm>
            <a:off x="5825262" y="2284783"/>
            <a:ext cx="0" cy="469003"/>
          </a:xfrm>
          <a:prstGeom prst="straightConnector1">
            <a:avLst/>
          </a:prstGeom>
          <a:noFill/>
          <a:ln w="38100" cap="flat" cmpd="sng">
            <a:solidFill>
              <a:schemeClr val="accent4"/>
            </a:solidFill>
            <a:prstDash val="solid"/>
            <a:round/>
            <a:headEnd type="none" w="med" len="med"/>
            <a:tailEnd type="none" w="med" len="med"/>
          </a:ln>
        </p:spPr>
      </p:cxnSp>
      <p:cxnSp>
        <p:nvCxnSpPr>
          <p:cNvPr id="55" name="Google Shape;325;p44">
            <a:extLst>
              <a:ext uri="{FF2B5EF4-FFF2-40B4-BE49-F238E27FC236}">
                <a16:creationId xmlns:a16="http://schemas.microsoft.com/office/drawing/2014/main" id="{5619122F-B607-4C27-B840-48E4DE7E3100}"/>
              </a:ext>
            </a:extLst>
          </p:cNvPr>
          <p:cNvCxnSpPr>
            <a:cxnSpLocks/>
          </p:cNvCxnSpPr>
          <p:nvPr/>
        </p:nvCxnSpPr>
        <p:spPr>
          <a:xfrm rot="5400000">
            <a:off x="8310446" y="2823894"/>
            <a:ext cx="570600" cy="0"/>
          </a:xfrm>
          <a:prstGeom prst="straightConnector1">
            <a:avLst/>
          </a:prstGeom>
          <a:noFill/>
          <a:ln w="38100" cap="flat" cmpd="sng">
            <a:solidFill>
              <a:schemeClr val="accent4"/>
            </a:solidFill>
            <a:prstDash val="solid"/>
            <a:round/>
            <a:headEnd type="none" w="med" len="med"/>
            <a:tailEnd type="none" w="med" len="med"/>
          </a:ln>
        </p:spPr>
      </p:cxnSp>
      <p:sp>
        <p:nvSpPr>
          <p:cNvPr id="56" name="Google Shape;332;p44">
            <a:extLst>
              <a:ext uri="{FF2B5EF4-FFF2-40B4-BE49-F238E27FC236}">
                <a16:creationId xmlns:a16="http://schemas.microsoft.com/office/drawing/2014/main" id="{0D0806A5-03FE-4D16-9654-F63B8FE3A386}"/>
              </a:ext>
            </a:extLst>
          </p:cNvPr>
          <p:cNvSpPr txBox="1">
            <a:spLocks/>
          </p:cNvSpPr>
          <p:nvPr/>
        </p:nvSpPr>
        <p:spPr>
          <a:xfrm>
            <a:off x="6868385" y="1787004"/>
            <a:ext cx="25947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Fira Sans"/>
              <a:buNone/>
              <a:defRPr sz="1800" b="1"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9pPr>
          </a:lstStyle>
          <a:p>
            <a:pPr marL="0" indent="0"/>
            <a:r>
              <a:rPr lang="it-IT" sz="1000"/>
              <a:t>CONDIZIONE DI USCITA</a:t>
            </a:r>
          </a:p>
        </p:txBody>
      </p:sp>
      <p:sp>
        <p:nvSpPr>
          <p:cNvPr id="57" name="Google Shape;331;p44">
            <a:extLst>
              <a:ext uri="{FF2B5EF4-FFF2-40B4-BE49-F238E27FC236}">
                <a16:creationId xmlns:a16="http://schemas.microsoft.com/office/drawing/2014/main" id="{88AA044D-0D95-446C-8A71-07D9A9A62CBB}"/>
              </a:ext>
            </a:extLst>
          </p:cNvPr>
          <p:cNvSpPr txBox="1">
            <a:spLocks/>
          </p:cNvSpPr>
          <p:nvPr/>
        </p:nvSpPr>
        <p:spPr>
          <a:xfrm>
            <a:off x="6756514" y="2013866"/>
            <a:ext cx="2594700" cy="730934"/>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9pPr>
          </a:lstStyle>
          <a:p>
            <a:pPr algn="l" rtl="0" fontAlgn="base"/>
            <a:r>
              <a:rPr lang="it-IT" sz="1000"/>
              <a:t>Il sistema riceve la segnalazione e la inserisce nelle segnalazioni da confermare </a:t>
            </a:r>
          </a:p>
        </p:txBody>
      </p:sp>
      <p:sp>
        <p:nvSpPr>
          <p:cNvPr id="60" name="CasellaDiTesto 59">
            <a:extLst>
              <a:ext uri="{FF2B5EF4-FFF2-40B4-BE49-F238E27FC236}">
                <a16:creationId xmlns:a16="http://schemas.microsoft.com/office/drawing/2014/main" id="{C5DFCF6C-7DC8-496A-9020-AD0D126D7F11}"/>
              </a:ext>
            </a:extLst>
          </p:cNvPr>
          <p:cNvSpPr txBox="1"/>
          <p:nvPr/>
        </p:nvSpPr>
        <p:spPr>
          <a:xfrm>
            <a:off x="2133606" y="3853950"/>
            <a:ext cx="1558467" cy="400110"/>
          </a:xfrm>
          <a:prstGeom prst="rect">
            <a:avLst/>
          </a:prstGeom>
          <a:noFill/>
        </p:spPr>
        <p:txBody>
          <a:bodyPr wrap="square">
            <a:spAutoFit/>
          </a:bodyPr>
          <a:lstStyle/>
          <a:p>
            <a:pPr algn="l" rtl="0" fontAlgn="base"/>
            <a:r>
              <a:rPr lang="it-IT" sz="1000">
                <a:solidFill>
                  <a:schemeClr val="bg1"/>
                </a:solidFill>
                <a:latin typeface="Fira Sans"/>
                <a:sym typeface="Fira Sans"/>
              </a:rPr>
              <a:t>Pasquale scatta la foto da inserire </a:t>
            </a:r>
          </a:p>
        </p:txBody>
      </p:sp>
      <p:sp>
        <p:nvSpPr>
          <p:cNvPr id="62" name="CasellaDiTesto 61">
            <a:extLst>
              <a:ext uri="{FF2B5EF4-FFF2-40B4-BE49-F238E27FC236}">
                <a16:creationId xmlns:a16="http://schemas.microsoft.com/office/drawing/2014/main" id="{9436E099-62FA-4F4F-B92A-DFD7C0AFDEB2}"/>
              </a:ext>
            </a:extLst>
          </p:cNvPr>
          <p:cNvSpPr txBox="1"/>
          <p:nvPr/>
        </p:nvSpPr>
        <p:spPr>
          <a:xfrm>
            <a:off x="3789335" y="3914276"/>
            <a:ext cx="1828786" cy="553998"/>
          </a:xfrm>
          <a:prstGeom prst="rect">
            <a:avLst/>
          </a:prstGeom>
          <a:noFill/>
        </p:spPr>
        <p:txBody>
          <a:bodyPr wrap="square">
            <a:spAutoFit/>
          </a:bodyPr>
          <a:lstStyle/>
          <a:p>
            <a:pPr algn="l" rtl="0" fontAlgn="base"/>
            <a:r>
              <a:rPr lang="it-IT" sz="1000">
                <a:solidFill>
                  <a:schemeClr val="bg1"/>
                </a:solidFill>
                <a:latin typeface="Fira Sans"/>
              </a:rPr>
              <a:t>Pasquale compila i dati su localizzazione, specie, appartenenza, nome </a:t>
            </a:r>
          </a:p>
        </p:txBody>
      </p:sp>
      <p:sp>
        <p:nvSpPr>
          <p:cNvPr id="64" name="CasellaDiTesto 63">
            <a:extLst>
              <a:ext uri="{FF2B5EF4-FFF2-40B4-BE49-F238E27FC236}">
                <a16:creationId xmlns:a16="http://schemas.microsoft.com/office/drawing/2014/main" id="{8ECEF084-D58F-47EA-98A9-AA22C3703A57}"/>
              </a:ext>
            </a:extLst>
          </p:cNvPr>
          <p:cNvSpPr txBox="1"/>
          <p:nvPr/>
        </p:nvSpPr>
        <p:spPr>
          <a:xfrm>
            <a:off x="4684665" y="1691512"/>
            <a:ext cx="2232040" cy="553998"/>
          </a:xfrm>
          <a:prstGeom prst="rect">
            <a:avLst/>
          </a:prstGeom>
          <a:noFill/>
        </p:spPr>
        <p:txBody>
          <a:bodyPr wrap="square">
            <a:spAutoFit/>
          </a:bodyPr>
          <a:lstStyle/>
          <a:p>
            <a:pPr algn="l" rtl="0" fontAlgn="base"/>
            <a:r>
              <a:rPr lang="it-IT" sz="1000">
                <a:solidFill>
                  <a:schemeClr val="bg1"/>
                </a:solidFill>
                <a:latin typeface="Fira Sans"/>
              </a:rPr>
              <a:t>Il sistema verifica i dati, durante la compilazione per assicurarne la correttezza </a:t>
            </a:r>
          </a:p>
        </p:txBody>
      </p:sp>
      <p:sp>
        <p:nvSpPr>
          <p:cNvPr id="66" name="CasellaDiTesto 65">
            <a:extLst>
              <a:ext uri="{FF2B5EF4-FFF2-40B4-BE49-F238E27FC236}">
                <a16:creationId xmlns:a16="http://schemas.microsoft.com/office/drawing/2014/main" id="{A5C8A205-F5D9-4D5B-8772-0C4D13F8D8F5}"/>
              </a:ext>
            </a:extLst>
          </p:cNvPr>
          <p:cNvSpPr txBox="1"/>
          <p:nvPr/>
        </p:nvSpPr>
        <p:spPr>
          <a:xfrm>
            <a:off x="6496109" y="3971448"/>
            <a:ext cx="1609268" cy="400110"/>
          </a:xfrm>
          <a:prstGeom prst="rect">
            <a:avLst/>
          </a:prstGeom>
          <a:noFill/>
        </p:spPr>
        <p:txBody>
          <a:bodyPr wrap="square">
            <a:spAutoFit/>
          </a:bodyPr>
          <a:lstStyle/>
          <a:p>
            <a:pPr algn="l" rtl="0" fontAlgn="base"/>
            <a:r>
              <a:rPr lang="it-IT" sz="1000">
                <a:solidFill>
                  <a:schemeClr val="bg1"/>
                </a:solidFill>
                <a:latin typeface="Fira Sans"/>
              </a:rPr>
              <a:t>Pasquale conferma la segnalazione </a:t>
            </a:r>
          </a:p>
        </p:txBody>
      </p:sp>
      <p:sp>
        <p:nvSpPr>
          <p:cNvPr id="73" name="Google Shape;329;p44">
            <a:extLst>
              <a:ext uri="{FF2B5EF4-FFF2-40B4-BE49-F238E27FC236}">
                <a16:creationId xmlns:a16="http://schemas.microsoft.com/office/drawing/2014/main" id="{6AA200EE-10ED-4DAF-9A9D-733110179802}"/>
              </a:ext>
            </a:extLst>
          </p:cNvPr>
          <p:cNvSpPr txBox="1">
            <a:spLocks/>
          </p:cNvSpPr>
          <p:nvPr/>
        </p:nvSpPr>
        <p:spPr>
          <a:xfrm>
            <a:off x="-369606" y="1950566"/>
            <a:ext cx="25947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Fira Sans"/>
              <a:buNone/>
              <a:defRPr sz="1800" b="1"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9pPr>
          </a:lstStyle>
          <a:p>
            <a:pPr marL="0" indent="0"/>
            <a:r>
              <a:rPr lang="it-IT" sz="1000"/>
              <a:t>ATTORE</a:t>
            </a:r>
          </a:p>
        </p:txBody>
      </p:sp>
    </p:spTree>
    <p:extLst>
      <p:ext uri="{BB962C8B-B14F-4D97-AF65-F5344CB8AC3E}">
        <p14:creationId xmlns:p14="http://schemas.microsoft.com/office/powerpoint/2010/main" val="17147419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dissolve">
                                      <p:cBhvr>
                                        <p:cTn id="7" dur="500"/>
                                        <p:tgtEl>
                                          <p:spTgt spid="3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32">
                                            <p:txEl>
                                              <p:pRg st="0" end="0"/>
                                            </p:txEl>
                                          </p:spTgt>
                                        </p:tgtEl>
                                        <p:attrNameLst>
                                          <p:attrName>style.visibility</p:attrName>
                                        </p:attrNameLst>
                                      </p:cBhvr>
                                      <p:to>
                                        <p:strVal val="visible"/>
                                      </p:to>
                                    </p:set>
                                    <p:animEffect transition="in" filter="dissolve">
                                      <p:cBhvr>
                                        <p:cTn id="10" dur="500"/>
                                        <p:tgtEl>
                                          <p:spTgt spid="332">
                                            <p:txEl>
                                              <p:pRg st="0" end="0"/>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31">
                                            <p:txEl>
                                              <p:pRg st="0" end="0"/>
                                            </p:txEl>
                                          </p:spTgt>
                                        </p:tgtEl>
                                        <p:attrNameLst>
                                          <p:attrName>style.visibility</p:attrName>
                                        </p:attrNameLst>
                                      </p:cBhvr>
                                      <p:to>
                                        <p:strVal val="visible"/>
                                      </p:to>
                                    </p:set>
                                    <p:animEffect transition="in" filter="dissolve">
                                      <p:cBhvr>
                                        <p:cTn id="13" dur="500"/>
                                        <p:tgtEl>
                                          <p:spTgt spid="331">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37"/>
                                        </p:tgtEl>
                                        <p:attrNameLst>
                                          <p:attrName>style.visibility</p:attrName>
                                        </p:attrNameLst>
                                      </p:cBhvr>
                                      <p:to>
                                        <p:strVal val="visible"/>
                                      </p:to>
                                    </p:set>
                                    <p:animEffect transition="in" filter="dissolve">
                                      <p:cBhvr>
                                        <p:cTn id="18" dur="500"/>
                                        <p:tgtEl>
                                          <p:spTgt spid="337"/>
                                        </p:tgtEl>
                                      </p:cBhvr>
                                    </p:animEffect>
                                  </p:childTnLst>
                                </p:cTn>
                              </p:par>
                              <p:par>
                                <p:cTn id="19" presetID="9" presetClass="entr" presetSubtype="0" fill="hold" nodeType="withEffect">
                                  <p:stCondLst>
                                    <p:cond delay="0"/>
                                  </p:stCondLst>
                                  <p:childTnLst>
                                    <p:set>
                                      <p:cBhvr>
                                        <p:cTn id="20" dur="1" fill="hold">
                                          <p:stCondLst>
                                            <p:cond delay="0"/>
                                          </p:stCondLst>
                                        </p:cTn>
                                        <p:tgtEl>
                                          <p:spTgt spid="46"/>
                                        </p:tgtEl>
                                        <p:attrNameLst>
                                          <p:attrName>style.visibility</p:attrName>
                                        </p:attrNameLst>
                                      </p:cBhvr>
                                      <p:to>
                                        <p:strVal val="visible"/>
                                      </p:to>
                                    </p:set>
                                    <p:animEffect transition="in" filter="dissolve">
                                      <p:cBhvr>
                                        <p:cTn id="21" dur="500"/>
                                        <p:tgtEl>
                                          <p:spTgt spid="46"/>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60"/>
                                        </p:tgtEl>
                                        <p:attrNameLst>
                                          <p:attrName>style.visibility</p:attrName>
                                        </p:attrNameLst>
                                      </p:cBhvr>
                                      <p:to>
                                        <p:strVal val="visible"/>
                                      </p:to>
                                    </p:set>
                                    <p:animEffect transition="in" filter="dissolve">
                                      <p:cBhvr>
                                        <p:cTn id="24" dur="500"/>
                                        <p:tgtEl>
                                          <p:spTgt spid="60"/>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dissolv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dissolve">
                                      <p:cBhvr>
                                        <p:cTn id="32" dur="500"/>
                                        <p:tgtEl>
                                          <p:spTgt spid="43"/>
                                        </p:tgtEl>
                                      </p:cBhvr>
                                    </p:animEffect>
                                  </p:childTnLst>
                                </p:cTn>
                              </p:par>
                              <p:par>
                                <p:cTn id="33" presetID="9" presetClass="entr" presetSubtype="0" fill="hold" nodeType="withEffect">
                                  <p:stCondLst>
                                    <p:cond delay="0"/>
                                  </p:stCondLst>
                                  <p:childTnLst>
                                    <p:set>
                                      <p:cBhvr>
                                        <p:cTn id="34" dur="1" fill="hold">
                                          <p:stCondLst>
                                            <p:cond delay="0"/>
                                          </p:stCondLst>
                                        </p:cTn>
                                        <p:tgtEl>
                                          <p:spTgt spid="47"/>
                                        </p:tgtEl>
                                        <p:attrNameLst>
                                          <p:attrName>style.visibility</p:attrName>
                                        </p:attrNameLst>
                                      </p:cBhvr>
                                      <p:to>
                                        <p:strVal val="visible"/>
                                      </p:to>
                                    </p:set>
                                    <p:animEffect transition="in" filter="dissolve">
                                      <p:cBhvr>
                                        <p:cTn id="35" dur="500"/>
                                        <p:tgtEl>
                                          <p:spTgt spid="47"/>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62"/>
                                        </p:tgtEl>
                                        <p:attrNameLst>
                                          <p:attrName>style.visibility</p:attrName>
                                        </p:attrNameLst>
                                      </p:cBhvr>
                                      <p:to>
                                        <p:strVal val="visible"/>
                                      </p:to>
                                    </p:set>
                                    <p:animEffect transition="in" filter="dissolve">
                                      <p:cBhvr>
                                        <p:cTn id="38" dur="500"/>
                                        <p:tgtEl>
                                          <p:spTgt spid="62"/>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68"/>
                                        </p:tgtEl>
                                        <p:attrNameLst>
                                          <p:attrName>style.visibility</p:attrName>
                                        </p:attrNameLst>
                                      </p:cBhvr>
                                      <p:to>
                                        <p:strVal val="visible"/>
                                      </p:to>
                                    </p:set>
                                    <p:animEffect transition="in" filter="dissolve">
                                      <p:cBhvr>
                                        <p:cTn id="41" dur="500"/>
                                        <p:tgtEl>
                                          <p:spTgt spid="68"/>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44"/>
                                        </p:tgtEl>
                                        <p:attrNameLst>
                                          <p:attrName>style.visibility</p:attrName>
                                        </p:attrNameLst>
                                      </p:cBhvr>
                                      <p:to>
                                        <p:strVal val="visible"/>
                                      </p:to>
                                    </p:set>
                                    <p:animEffect transition="in" filter="dissolve">
                                      <p:cBhvr>
                                        <p:cTn id="46" dur="500"/>
                                        <p:tgtEl>
                                          <p:spTgt spid="44"/>
                                        </p:tgtEl>
                                      </p:cBhvr>
                                    </p:animEffect>
                                  </p:childTnLst>
                                </p:cTn>
                              </p:par>
                              <p:par>
                                <p:cTn id="47" presetID="9" presetClass="entr" presetSubtype="0" fill="hold" nodeType="withEffect">
                                  <p:stCondLst>
                                    <p:cond delay="0"/>
                                  </p:stCondLst>
                                  <p:childTnLst>
                                    <p:set>
                                      <p:cBhvr>
                                        <p:cTn id="48" dur="1" fill="hold">
                                          <p:stCondLst>
                                            <p:cond delay="0"/>
                                          </p:stCondLst>
                                        </p:cTn>
                                        <p:tgtEl>
                                          <p:spTgt spid="53"/>
                                        </p:tgtEl>
                                        <p:attrNameLst>
                                          <p:attrName>style.visibility</p:attrName>
                                        </p:attrNameLst>
                                      </p:cBhvr>
                                      <p:to>
                                        <p:strVal val="visible"/>
                                      </p:to>
                                    </p:set>
                                    <p:animEffect transition="in" filter="dissolve">
                                      <p:cBhvr>
                                        <p:cTn id="49" dur="500"/>
                                        <p:tgtEl>
                                          <p:spTgt spid="53"/>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70"/>
                                        </p:tgtEl>
                                        <p:attrNameLst>
                                          <p:attrName>style.visibility</p:attrName>
                                        </p:attrNameLst>
                                      </p:cBhvr>
                                      <p:to>
                                        <p:strVal val="visible"/>
                                      </p:to>
                                    </p:set>
                                    <p:animEffect transition="in" filter="dissolve">
                                      <p:cBhvr>
                                        <p:cTn id="52" dur="500"/>
                                        <p:tgtEl>
                                          <p:spTgt spid="70"/>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64"/>
                                        </p:tgtEl>
                                        <p:attrNameLst>
                                          <p:attrName>style.visibility</p:attrName>
                                        </p:attrNameLst>
                                      </p:cBhvr>
                                      <p:to>
                                        <p:strVal val="visible"/>
                                      </p:to>
                                    </p:set>
                                    <p:animEffect transition="in" filter="dissolve">
                                      <p:cBhvr>
                                        <p:cTn id="55" dur="500"/>
                                        <p:tgtEl>
                                          <p:spTgt spid="64"/>
                                        </p:tgtEl>
                                      </p:cBhvr>
                                    </p:animEffect>
                                  </p:childTnLst>
                                </p:cTn>
                              </p:par>
                            </p:childTnLst>
                          </p:cTn>
                        </p:par>
                      </p:childTnLst>
                    </p:cTn>
                  </p:par>
                  <p:par>
                    <p:cTn id="56" fill="hold">
                      <p:stCondLst>
                        <p:cond delay="indefinite"/>
                      </p:stCondLst>
                      <p:childTnLst>
                        <p:par>
                          <p:cTn id="57" fill="hold">
                            <p:stCondLst>
                              <p:cond delay="0"/>
                            </p:stCondLst>
                            <p:childTnLst>
                              <p:par>
                                <p:cTn id="58" presetID="9" presetClass="entr" presetSubtype="0" fill="hold" nodeType="clickEffect">
                                  <p:stCondLst>
                                    <p:cond delay="0"/>
                                  </p:stCondLst>
                                  <p:childTnLst>
                                    <p:set>
                                      <p:cBhvr>
                                        <p:cTn id="59" dur="1" fill="hold">
                                          <p:stCondLst>
                                            <p:cond delay="0"/>
                                          </p:stCondLst>
                                        </p:cTn>
                                        <p:tgtEl>
                                          <p:spTgt spid="45"/>
                                        </p:tgtEl>
                                        <p:attrNameLst>
                                          <p:attrName>style.visibility</p:attrName>
                                        </p:attrNameLst>
                                      </p:cBhvr>
                                      <p:to>
                                        <p:strVal val="visible"/>
                                      </p:to>
                                    </p:set>
                                    <p:animEffect transition="in" filter="dissolve">
                                      <p:cBhvr>
                                        <p:cTn id="60" dur="500"/>
                                        <p:tgtEl>
                                          <p:spTgt spid="45"/>
                                        </p:tgtEl>
                                      </p:cBhvr>
                                    </p:animEffect>
                                  </p:childTnLst>
                                </p:cTn>
                              </p:par>
                              <p:par>
                                <p:cTn id="61" presetID="9" presetClass="entr" presetSubtype="0" fill="hold" nodeType="withEffect">
                                  <p:stCondLst>
                                    <p:cond delay="0"/>
                                  </p:stCondLst>
                                  <p:childTnLst>
                                    <p:set>
                                      <p:cBhvr>
                                        <p:cTn id="62" dur="1" fill="hold">
                                          <p:stCondLst>
                                            <p:cond delay="0"/>
                                          </p:stCondLst>
                                        </p:cTn>
                                        <p:tgtEl>
                                          <p:spTgt spid="52"/>
                                        </p:tgtEl>
                                        <p:attrNameLst>
                                          <p:attrName>style.visibility</p:attrName>
                                        </p:attrNameLst>
                                      </p:cBhvr>
                                      <p:to>
                                        <p:strVal val="visible"/>
                                      </p:to>
                                    </p:set>
                                    <p:animEffect transition="in" filter="dissolve">
                                      <p:cBhvr>
                                        <p:cTn id="63" dur="500"/>
                                        <p:tgtEl>
                                          <p:spTgt spid="52"/>
                                        </p:tgtEl>
                                      </p:cBhvr>
                                    </p:animEffect>
                                  </p:childTnLst>
                                </p:cTn>
                              </p:par>
                              <p:par>
                                <p:cTn id="64" presetID="9" presetClass="entr" presetSubtype="0" fill="hold" grpId="0" nodeType="withEffect">
                                  <p:stCondLst>
                                    <p:cond delay="0"/>
                                  </p:stCondLst>
                                  <p:childTnLst>
                                    <p:set>
                                      <p:cBhvr>
                                        <p:cTn id="65" dur="1" fill="hold">
                                          <p:stCondLst>
                                            <p:cond delay="0"/>
                                          </p:stCondLst>
                                        </p:cTn>
                                        <p:tgtEl>
                                          <p:spTgt spid="69"/>
                                        </p:tgtEl>
                                        <p:attrNameLst>
                                          <p:attrName>style.visibility</p:attrName>
                                        </p:attrNameLst>
                                      </p:cBhvr>
                                      <p:to>
                                        <p:strVal val="visible"/>
                                      </p:to>
                                    </p:set>
                                    <p:animEffect transition="in" filter="dissolve">
                                      <p:cBhvr>
                                        <p:cTn id="66" dur="500"/>
                                        <p:tgtEl>
                                          <p:spTgt spid="69"/>
                                        </p:tgtEl>
                                      </p:cBhvr>
                                    </p:animEffect>
                                  </p:childTnLst>
                                </p:cTn>
                              </p:par>
                              <p:par>
                                <p:cTn id="67" presetID="9" presetClass="entr" presetSubtype="0" fill="hold" grpId="0" nodeType="withEffect">
                                  <p:stCondLst>
                                    <p:cond delay="0"/>
                                  </p:stCondLst>
                                  <p:childTnLst>
                                    <p:set>
                                      <p:cBhvr>
                                        <p:cTn id="68" dur="1" fill="hold">
                                          <p:stCondLst>
                                            <p:cond delay="0"/>
                                          </p:stCondLst>
                                        </p:cTn>
                                        <p:tgtEl>
                                          <p:spTgt spid="66"/>
                                        </p:tgtEl>
                                        <p:attrNameLst>
                                          <p:attrName>style.visibility</p:attrName>
                                        </p:attrNameLst>
                                      </p:cBhvr>
                                      <p:to>
                                        <p:strVal val="visible"/>
                                      </p:to>
                                    </p:set>
                                    <p:animEffect transition="in" filter="dissolve">
                                      <p:cBhvr>
                                        <p:cTn id="69" dur="500"/>
                                        <p:tgtEl>
                                          <p:spTgt spid="66"/>
                                        </p:tgtEl>
                                      </p:cBhvr>
                                    </p:animEffect>
                                  </p:childTnLst>
                                </p:cTn>
                              </p:par>
                            </p:childTnLst>
                          </p:cTn>
                        </p:par>
                      </p:childTnLst>
                    </p:cTn>
                  </p:par>
                  <p:par>
                    <p:cTn id="70" fill="hold">
                      <p:stCondLst>
                        <p:cond delay="indefinite"/>
                      </p:stCondLst>
                      <p:childTnLst>
                        <p:par>
                          <p:cTn id="71" fill="hold">
                            <p:stCondLst>
                              <p:cond delay="0"/>
                            </p:stCondLst>
                            <p:childTnLst>
                              <p:par>
                                <p:cTn id="72" presetID="9" presetClass="entr" presetSubtype="0" fill="hold" nodeType="clickEffect">
                                  <p:stCondLst>
                                    <p:cond delay="0"/>
                                  </p:stCondLst>
                                  <p:childTnLst>
                                    <p:set>
                                      <p:cBhvr>
                                        <p:cTn id="73" dur="1" fill="hold">
                                          <p:stCondLst>
                                            <p:cond delay="0"/>
                                          </p:stCondLst>
                                        </p:cTn>
                                        <p:tgtEl>
                                          <p:spTgt spid="55"/>
                                        </p:tgtEl>
                                        <p:attrNameLst>
                                          <p:attrName>style.visibility</p:attrName>
                                        </p:attrNameLst>
                                      </p:cBhvr>
                                      <p:to>
                                        <p:strVal val="visible"/>
                                      </p:to>
                                    </p:set>
                                    <p:animEffect transition="in" filter="dissolve">
                                      <p:cBhvr>
                                        <p:cTn id="74" dur="500"/>
                                        <p:tgtEl>
                                          <p:spTgt spid="55"/>
                                        </p:tgtEl>
                                      </p:cBhvr>
                                    </p:animEffect>
                                  </p:childTnLst>
                                </p:cTn>
                              </p:par>
                              <p:par>
                                <p:cTn id="75" presetID="9" presetClass="entr" presetSubtype="0" fill="hold" grpId="0" nodeType="withEffect">
                                  <p:stCondLst>
                                    <p:cond delay="0"/>
                                  </p:stCondLst>
                                  <p:childTnLst>
                                    <p:set>
                                      <p:cBhvr>
                                        <p:cTn id="76" dur="1" fill="hold">
                                          <p:stCondLst>
                                            <p:cond delay="0"/>
                                          </p:stCondLst>
                                        </p:cTn>
                                        <p:tgtEl>
                                          <p:spTgt spid="57"/>
                                        </p:tgtEl>
                                        <p:attrNameLst>
                                          <p:attrName>style.visibility</p:attrName>
                                        </p:attrNameLst>
                                      </p:cBhvr>
                                      <p:to>
                                        <p:strVal val="visible"/>
                                      </p:to>
                                    </p:set>
                                    <p:animEffect transition="in" filter="dissolve">
                                      <p:cBhvr>
                                        <p:cTn id="77" dur="500"/>
                                        <p:tgtEl>
                                          <p:spTgt spid="57"/>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56"/>
                                        </p:tgtEl>
                                        <p:attrNameLst>
                                          <p:attrName>style.visibility</p:attrName>
                                        </p:attrNameLst>
                                      </p:cBhvr>
                                      <p:to>
                                        <p:strVal val="visible"/>
                                      </p:to>
                                    </p:set>
                                    <p:animEffect transition="in" filter="dissolve">
                                      <p:cBhvr>
                                        <p:cTn id="80"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69" grpId="0" animBg="1"/>
      <p:bldP spid="68" grpId="0" animBg="1"/>
      <p:bldP spid="17" grpId="0" animBg="1"/>
      <p:bldP spid="331" grpId="0" build="p"/>
      <p:bldP spid="332" grpId="0" build="p"/>
      <p:bldP spid="56" grpId="0"/>
      <p:bldP spid="57" grpId="0"/>
      <p:bldP spid="60" grpId="0"/>
      <p:bldP spid="62" grpId="0"/>
      <p:bldP spid="64" grpId="0"/>
      <p:bldP spid="66"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418"/>
        <p:cNvGrpSpPr/>
        <p:nvPr/>
      </p:nvGrpSpPr>
      <p:grpSpPr>
        <a:xfrm>
          <a:off x="0" y="0"/>
          <a:ext cx="0" cy="0"/>
          <a:chOff x="0" y="0"/>
          <a:chExt cx="0" cy="0"/>
        </a:xfrm>
      </p:grpSpPr>
      <p:sp>
        <p:nvSpPr>
          <p:cNvPr id="419" name="Google Shape;419;p49"/>
          <p:cNvSpPr txBox="1">
            <a:spLocks noGrp="1"/>
          </p:cNvSpPr>
          <p:nvPr>
            <p:ph type="title"/>
          </p:nvPr>
        </p:nvSpPr>
        <p:spPr>
          <a:xfrm>
            <a:off x="5591125" y="3115475"/>
            <a:ext cx="2668800" cy="1332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IDEE INIZIALI DI DESIGN</a:t>
            </a:r>
            <a:endParaRPr/>
          </a:p>
        </p:txBody>
      </p:sp>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9"/>
        <p:cNvGrpSpPr/>
        <p:nvPr/>
      </p:nvGrpSpPr>
      <p:grpSpPr>
        <a:xfrm>
          <a:off x="0" y="0"/>
          <a:ext cx="0" cy="0"/>
          <a:chOff x="0" y="0"/>
          <a:chExt cx="0" cy="0"/>
        </a:xfrm>
      </p:grpSpPr>
      <p:cxnSp>
        <p:nvCxnSpPr>
          <p:cNvPr id="300" name="Google Shape;300;p43"/>
          <p:cNvCxnSpPr>
            <a:cxnSpLocks/>
          </p:cNvCxnSpPr>
          <p:nvPr/>
        </p:nvCxnSpPr>
        <p:spPr>
          <a:xfrm flipV="1">
            <a:off x="2743075" y="1070425"/>
            <a:ext cx="0" cy="1390997"/>
          </a:xfrm>
          <a:prstGeom prst="straightConnector1">
            <a:avLst/>
          </a:prstGeom>
          <a:noFill/>
          <a:ln w="38100" cap="flat" cmpd="sng">
            <a:solidFill>
              <a:schemeClr val="accent4"/>
            </a:solidFill>
            <a:prstDash val="solid"/>
            <a:round/>
            <a:headEnd type="none" w="med" len="med"/>
            <a:tailEnd type="none" w="med" len="med"/>
          </a:ln>
        </p:spPr>
      </p:cxnSp>
      <p:pic>
        <p:nvPicPr>
          <p:cNvPr id="302" name="Google Shape;302;p43"/>
          <p:cNvPicPr preferRelativeResize="0"/>
          <p:nvPr/>
        </p:nvPicPr>
        <p:blipFill>
          <a:blip r:embed="rId4">
            <a:extLst>
              <a:ext uri="{837473B0-CC2E-450A-ABE3-18F120FF3D39}">
                <a1611:picAttrSrcUrl xmlns:a1611="http://schemas.microsoft.com/office/drawing/2016/11/main" r:id="rId5"/>
              </a:ext>
            </a:extLst>
          </a:blip>
          <a:srcRect l="18750" r="18750"/>
          <a:stretch/>
        </p:blipFill>
        <p:spPr>
          <a:xfrm>
            <a:off x="2275075" y="1360990"/>
            <a:ext cx="936000" cy="936000"/>
          </a:xfrm>
          <a:prstGeom prst="ellipse">
            <a:avLst/>
          </a:prstGeom>
          <a:noFill/>
          <a:ln>
            <a:noFill/>
          </a:ln>
        </p:spPr>
      </p:pic>
      <p:sp>
        <p:nvSpPr>
          <p:cNvPr id="303" name="Google Shape;303;p43"/>
          <p:cNvSpPr txBox="1">
            <a:spLocks noGrp="1"/>
          </p:cNvSpPr>
          <p:nvPr>
            <p:ph type="subTitle" idx="1"/>
          </p:nvPr>
        </p:nvSpPr>
        <p:spPr>
          <a:xfrm>
            <a:off x="53469" y="2771275"/>
            <a:ext cx="4975081" cy="2069987"/>
          </a:xfrm>
          <a:prstGeom prst="rect">
            <a:avLst/>
          </a:prstGeom>
        </p:spPr>
        <p:txBody>
          <a:bodyPr spcFirstLastPara="1" wrap="square" lIns="91425" tIns="91425" rIns="91425" bIns="91425" anchor="t" anchorCtr="0">
            <a:noAutofit/>
          </a:bodyPr>
          <a:lstStyle/>
          <a:p>
            <a:pPr algn="l" rtl="0" fontAlgn="base"/>
            <a:r>
              <a:rPr lang="it-IT"/>
              <a:t>La pagina home mostra tutti gli animali appartenenti a </a:t>
            </a:r>
          </a:p>
          <a:p>
            <a:pPr algn="l" rtl="0" fontAlgn="base"/>
            <a:r>
              <a:rPr lang="it-IT"/>
              <a:t>specie diverse. L’utente potrà filtrare attraverso  </a:t>
            </a:r>
          </a:p>
          <a:p>
            <a:pPr algn="l" rtl="0" fontAlgn="base"/>
            <a:r>
              <a:rPr lang="it-IT"/>
              <a:t>ricerca per specie d’interesse in maniera tale che il </a:t>
            </a:r>
          </a:p>
          <a:p>
            <a:pPr algn="l" rtl="0" fontAlgn="base"/>
            <a:r>
              <a:rPr lang="it-IT"/>
              <a:t>sistema caricherà sulla schermata principale tutti gli </a:t>
            </a:r>
          </a:p>
          <a:p>
            <a:pPr algn="l" rtl="0" fontAlgn="base"/>
            <a:r>
              <a:rPr lang="it-IT"/>
              <a:t>animali appartenenti a quella determinata specie e </a:t>
            </a:r>
          </a:p>
          <a:p>
            <a:pPr algn="l" rtl="0" fontAlgn="base"/>
            <a:r>
              <a:rPr lang="it-IT"/>
              <a:t>successivamente l’utente potrà selezionarne uno di </a:t>
            </a:r>
          </a:p>
          <a:p>
            <a:pPr algn="l" rtl="0" fontAlgn="base"/>
            <a:r>
              <a:rPr lang="it-IT"/>
              <a:t>Interesse per leggere descrizione e segnalazioni</a:t>
            </a:r>
          </a:p>
        </p:txBody>
      </p:sp>
      <p:sp>
        <p:nvSpPr>
          <p:cNvPr id="305" name="Google Shape;305;p43"/>
          <p:cNvSpPr txBox="1">
            <a:spLocks noGrp="1"/>
          </p:cNvSpPr>
          <p:nvPr>
            <p:ph type="subTitle" idx="3"/>
          </p:nvPr>
        </p:nvSpPr>
        <p:spPr>
          <a:xfrm>
            <a:off x="1272987" y="2372225"/>
            <a:ext cx="2932200" cy="3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APPROCCIO 1</a:t>
            </a:r>
            <a:endParaRPr/>
          </a:p>
        </p:txBody>
      </p:sp>
      <p:sp>
        <p:nvSpPr>
          <p:cNvPr id="306" name="Google Shape;306;p43"/>
          <p:cNvSpPr txBox="1">
            <a:spLocks noGrp="1"/>
          </p:cNvSpPr>
          <p:nvPr>
            <p:ph type="subTitle" idx="4"/>
          </p:nvPr>
        </p:nvSpPr>
        <p:spPr>
          <a:xfrm>
            <a:off x="5028550" y="2372225"/>
            <a:ext cx="2932200" cy="3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APPROCCIO 2</a:t>
            </a:r>
            <a:endParaRPr/>
          </a:p>
        </p:txBody>
      </p:sp>
      <p:sp>
        <p:nvSpPr>
          <p:cNvPr id="316" name="Google Shape;316;p43"/>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HOME</a:t>
            </a:r>
            <a:endParaRPr/>
          </a:p>
        </p:txBody>
      </p:sp>
      <p:cxnSp>
        <p:nvCxnSpPr>
          <p:cNvPr id="28" name="Google Shape;300;p43">
            <a:extLst>
              <a:ext uri="{FF2B5EF4-FFF2-40B4-BE49-F238E27FC236}">
                <a16:creationId xmlns:a16="http://schemas.microsoft.com/office/drawing/2014/main" id="{73DEB1B5-5356-4FDA-ACAF-8F6DA103B753}"/>
              </a:ext>
            </a:extLst>
          </p:cNvPr>
          <p:cNvCxnSpPr>
            <a:cxnSpLocks/>
          </p:cNvCxnSpPr>
          <p:nvPr/>
        </p:nvCxnSpPr>
        <p:spPr>
          <a:xfrm flipV="1">
            <a:off x="6494650" y="1070425"/>
            <a:ext cx="0" cy="1390997"/>
          </a:xfrm>
          <a:prstGeom prst="straightConnector1">
            <a:avLst/>
          </a:prstGeom>
          <a:noFill/>
          <a:ln w="38100" cap="flat" cmpd="sng">
            <a:solidFill>
              <a:schemeClr val="accent4"/>
            </a:solidFill>
            <a:prstDash val="solid"/>
            <a:round/>
            <a:headEnd type="none" w="med" len="med"/>
            <a:tailEnd type="none" w="med" len="med"/>
          </a:ln>
        </p:spPr>
      </p:cxnSp>
      <p:pic>
        <p:nvPicPr>
          <p:cNvPr id="29" name="Google Shape;302;p43">
            <a:extLst>
              <a:ext uri="{FF2B5EF4-FFF2-40B4-BE49-F238E27FC236}">
                <a16:creationId xmlns:a16="http://schemas.microsoft.com/office/drawing/2014/main" id="{9C899096-E472-48F3-96F2-1607CDB8825D}"/>
              </a:ext>
            </a:extLst>
          </p:cNvPr>
          <p:cNvPicPr preferRelativeResize="0"/>
          <p:nvPr/>
        </p:nvPicPr>
        <p:blipFill>
          <a:blip r:embed="rId6">
            <a:extLst>
              <a:ext uri="{837473B0-CC2E-450A-ABE3-18F120FF3D39}">
                <a1611:picAttrSrcUrl xmlns:a1611="http://schemas.microsoft.com/office/drawing/2016/11/main" r:id="rId7"/>
              </a:ext>
            </a:extLst>
          </a:blip>
          <a:srcRect l="15541" r="15541"/>
          <a:stretch/>
        </p:blipFill>
        <p:spPr>
          <a:xfrm>
            <a:off x="6026650" y="1360990"/>
            <a:ext cx="936000" cy="936000"/>
          </a:xfrm>
          <a:prstGeom prst="ellipse">
            <a:avLst/>
          </a:prstGeom>
          <a:noFill/>
          <a:ln>
            <a:noFill/>
          </a:ln>
        </p:spPr>
      </p:pic>
      <p:pic>
        <p:nvPicPr>
          <p:cNvPr id="1026" name="Picture 2">
            <a:extLst>
              <a:ext uri="{FF2B5EF4-FFF2-40B4-BE49-F238E27FC236}">
                <a16:creationId xmlns:a16="http://schemas.microsoft.com/office/drawing/2014/main" id="{5E226084-3162-400C-B40B-9A7A3750E0A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24811" y="1141827"/>
            <a:ext cx="837396" cy="170532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0C7E693-1FCB-423F-AF40-FF3E00ECB30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357352" y="1141827"/>
            <a:ext cx="837397" cy="1705320"/>
          </a:xfrm>
          <a:prstGeom prst="rect">
            <a:avLst/>
          </a:prstGeom>
          <a:noFill/>
          <a:extLst>
            <a:ext uri="{909E8E84-426E-40DD-AFC4-6F175D3DCCD1}">
              <a14:hiddenFill xmlns:a14="http://schemas.microsoft.com/office/drawing/2010/main">
                <a:solidFill>
                  <a:srgbClr val="FFFFFF"/>
                </a:solidFill>
              </a14:hiddenFill>
            </a:ext>
          </a:extLst>
        </p:spPr>
      </p:pic>
      <p:sp>
        <p:nvSpPr>
          <p:cNvPr id="2" name="CasellaDiTesto 1">
            <a:extLst>
              <a:ext uri="{FF2B5EF4-FFF2-40B4-BE49-F238E27FC236}">
                <a16:creationId xmlns:a16="http://schemas.microsoft.com/office/drawing/2014/main" id="{EFCCB96F-2C5D-F24D-A45B-FC5FE86434DA}"/>
              </a:ext>
            </a:extLst>
          </p:cNvPr>
          <p:cNvSpPr txBox="1"/>
          <p:nvPr/>
        </p:nvSpPr>
        <p:spPr>
          <a:xfrm>
            <a:off x="5198533" y="2847147"/>
            <a:ext cx="3801534" cy="1600438"/>
          </a:xfrm>
          <a:prstGeom prst="rect">
            <a:avLst/>
          </a:prstGeom>
          <a:noFill/>
        </p:spPr>
        <p:txBody>
          <a:bodyPr wrap="square" rtlCol="0">
            <a:spAutoFit/>
          </a:bodyPr>
          <a:lstStyle/>
          <a:p>
            <a:pPr fontAlgn="base"/>
            <a:r>
              <a:rPr lang="it-IT">
                <a:solidFill>
                  <a:schemeClr val="accent4"/>
                </a:solidFill>
                <a:latin typeface="Fira Sans"/>
                <a:sym typeface="Fira Sans"/>
              </a:rPr>
              <a:t>La home viene suddivisa per specie e una volta selezionata una specie di interesse, il sistema mostrerà tutti gli animali  che vi </a:t>
            </a:r>
          </a:p>
          <a:p>
            <a:pPr fontAlgn="base"/>
            <a:r>
              <a:rPr lang="it-IT">
                <a:solidFill>
                  <a:schemeClr val="accent4"/>
                </a:solidFill>
                <a:latin typeface="Fira Sans"/>
                <a:sym typeface="Fira Sans"/>
              </a:rPr>
              <a:t>appartengono, la funzione di ricerca e di</a:t>
            </a:r>
          </a:p>
          <a:p>
            <a:pPr fontAlgn="base"/>
            <a:r>
              <a:rPr lang="it-IT">
                <a:solidFill>
                  <a:schemeClr val="accent4"/>
                </a:solidFill>
                <a:latin typeface="Fira Sans"/>
                <a:sym typeface="Fira Sans"/>
              </a:rPr>
              <a:t>visualizzazione delle informazioni rimangono invariati. </a:t>
            </a:r>
          </a:p>
          <a:p>
            <a:endParaRPr lang="it-IT"/>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dissolve">
                                      <p:cBhvr>
                                        <p:cTn id="7" dur="500"/>
                                        <p:tgtEl>
                                          <p:spTgt spid="28"/>
                                        </p:tgtEl>
                                      </p:cBhvr>
                                    </p:animEffect>
                                  </p:childTnLst>
                                </p:cTn>
                              </p:par>
                              <p:par>
                                <p:cTn id="8" presetID="9" presetClass="entr" presetSubtype="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dissolve">
                                      <p:cBhvr>
                                        <p:cTn id="10" dur="500"/>
                                        <p:tgtEl>
                                          <p:spTgt spid="29"/>
                                        </p:tgtEl>
                                      </p:cBhvr>
                                    </p:animEffect>
                                  </p:childTnLst>
                                </p:cTn>
                              </p:par>
                              <p:par>
                                <p:cTn id="11" presetID="9" presetClass="entr" presetSubtype="0" fill="hold" nodeType="withEffect">
                                  <p:stCondLst>
                                    <p:cond delay="0"/>
                                  </p:stCondLst>
                                  <p:childTnLst>
                                    <p:set>
                                      <p:cBhvr>
                                        <p:cTn id="12" dur="1" fill="hold">
                                          <p:stCondLst>
                                            <p:cond delay="0"/>
                                          </p:stCondLst>
                                        </p:cTn>
                                        <p:tgtEl>
                                          <p:spTgt spid="1028"/>
                                        </p:tgtEl>
                                        <p:attrNameLst>
                                          <p:attrName>style.visibility</p:attrName>
                                        </p:attrNameLst>
                                      </p:cBhvr>
                                      <p:to>
                                        <p:strVal val="visible"/>
                                      </p:to>
                                    </p:set>
                                    <p:animEffect transition="in" filter="dissolve">
                                      <p:cBhvr>
                                        <p:cTn id="13" dur="500"/>
                                        <p:tgtEl>
                                          <p:spTgt spid="1028"/>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306">
                                            <p:txEl>
                                              <p:pRg st="0" end="0"/>
                                            </p:txEl>
                                          </p:spTgt>
                                        </p:tgtEl>
                                        <p:attrNameLst>
                                          <p:attrName>style.visibility</p:attrName>
                                        </p:attrNameLst>
                                      </p:cBhvr>
                                      <p:to>
                                        <p:strVal val="visible"/>
                                      </p:to>
                                    </p:set>
                                    <p:animEffect transition="in" filter="dissolve">
                                      <p:cBhvr>
                                        <p:cTn id="16" dur="500"/>
                                        <p:tgtEl>
                                          <p:spTgt spid="306">
                                            <p:txEl>
                                              <p:pRg st="0" end="0"/>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dissolv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6" grpId="0" build="p"/>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9"/>
        <p:cNvGrpSpPr/>
        <p:nvPr/>
      </p:nvGrpSpPr>
      <p:grpSpPr>
        <a:xfrm>
          <a:off x="0" y="0"/>
          <a:ext cx="0" cy="0"/>
          <a:chOff x="0" y="0"/>
          <a:chExt cx="0" cy="0"/>
        </a:xfrm>
      </p:grpSpPr>
      <p:sp>
        <p:nvSpPr>
          <p:cNvPr id="316" name="Google Shape;316;p43"/>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INSERIMENTO SEGNALAZIONE</a:t>
            </a:r>
            <a:endParaRPr/>
          </a:p>
        </p:txBody>
      </p:sp>
      <p:cxnSp>
        <p:nvCxnSpPr>
          <p:cNvPr id="19" name="Google Shape;300;p43">
            <a:extLst>
              <a:ext uri="{FF2B5EF4-FFF2-40B4-BE49-F238E27FC236}">
                <a16:creationId xmlns:a16="http://schemas.microsoft.com/office/drawing/2014/main" id="{38A72FFA-CF69-4CD1-8E6F-F34E338C8873}"/>
              </a:ext>
            </a:extLst>
          </p:cNvPr>
          <p:cNvCxnSpPr>
            <a:cxnSpLocks/>
          </p:cNvCxnSpPr>
          <p:nvPr/>
        </p:nvCxnSpPr>
        <p:spPr>
          <a:xfrm flipV="1">
            <a:off x="2743075" y="1070425"/>
            <a:ext cx="0" cy="1390997"/>
          </a:xfrm>
          <a:prstGeom prst="straightConnector1">
            <a:avLst/>
          </a:prstGeom>
          <a:noFill/>
          <a:ln w="38100" cap="flat" cmpd="sng">
            <a:solidFill>
              <a:schemeClr val="accent4"/>
            </a:solidFill>
            <a:prstDash val="solid"/>
            <a:round/>
            <a:headEnd type="none" w="med" len="med"/>
            <a:tailEnd type="none" w="med" len="med"/>
          </a:ln>
        </p:spPr>
      </p:cxnSp>
      <p:pic>
        <p:nvPicPr>
          <p:cNvPr id="20" name="Google Shape;302;p43">
            <a:extLst>
              <a:ext uri="{FF2B5EF4-FFF2-40B4-BE49-F238E27FC236}">
                <a16:creationId xmlns:a16="http://schemas.microsoft.com/office/drawing/2014/main" id="{342E0140-4D7E-4F55-A67A-41B6722B4798}"/>
              </a:ext>
            </a:extLst>
          </p:cNvPr>
          <p:cNvPicPr preferRelativeResize="0"/>
          <p:nvPr/>
        </p:nvPicPr>
        <p:blipFill>
          <a:blip r:embed="rId4">
            <a:extLst>
              <a:ext uri="{837473B0-CC2E-450A-ABE3-18F120FF3D39}">
                <a1611:picAttrSrcUrl xmlns:a1611="http://schemas.microsoft.com/office/drawing/2016/11/main" r:id="rId5"/>
              </a:ext>
            </a:extLst>
          </a:blip>
          <a:srcRect l="18367" r="18367"/>
          <a:stretch/>
        </p:blipFill>
        <p:spPr>
          <a:xfrm>
            <a:off x="2275075" y="1360990"/>
            <a:ext cx="936000" cy="936000"/>
          </a:xfrm>
          <a:prstGeom prst="ellipse">
            <a:avLst/>
          </a:prstGeom>
          <a:noFill/>
          <a:ln>
            <a:noFill/>
          </a:ln>
        </p:spPr>
      </p:pic>
      <p:sp>
        <p:nvSpPr>
          <p:cNvPr id="21" name="Google Shape;304;p43">
            <a:extLst>
              <a:ext uri="{FF2B5EF4-FFF2-40B4-BE49-F238E27FC236}">
                <a16:creationId xmlns:a16="http://schemas.microsoft.com/office/drawing/2014/main" id="{849B7F2F-ABE6-44D6-A64D-E4019E80E5C0}"/>
              </a:ext>
            </a:extLst>
          </p:cNvPr>
          <p:cNvSpPr txBox="1">
            <a:spLocks/>
          </p:cNvSpPr>
          <p:nvPr/>
        </p:nvSpPr>
        <p:spPr>
          <a:xfrm>
            <a:off x="4998721" y="2741352"/>
            <a:ext cx="4201156" cy="1088574"/>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9pPr>
          </a:lstStyle>
          <a:p>
            <a:pPr algn="l" fontAlgn="base"/>
            <a:r>
              <a:rPr lang="it-IT">
                <a:cs typeface="Arial"/>
                <a:sym typeface="Arial"/>
              </a:rPr>
              <a:t>Si è pensato di adottare un approccio che va a </a:t>
            </a:r>
          </a:p>
          <a:p>
            <a:pPr algn="l" fontAlgn="base"/>
            <a:r>
              <a:rPr lang="it-IT">
                <a:cs typeface="Arial"/>
                <a:sym typeface="Arial"/>
              </a:rPr>
              <a:t>garantire la correttezza della segnalazione </a:t>
            </a:r>
          </a:p>
          <a:p>
            <a:pPr algn="l" fontAlgn="base"/>
            <a:r>
              <a:rPr lang="it-IT">
                <a:cs typeface="Arial"/>
                <a:sym typeface="Arial"/>
              </a:rPr>
              <a:t>durante la fase di compilazione utilizzando </a:t>
            </a:r>
          </a:p>
          <a:p>
            <a:pPr algn="l" fontAlgn="base"/>
            <a:r>
              <a:rPr lang="it-IT">
                <a:cs typeface="Arial"/>
                <a:sym typeface="Arial"/>
              </a:rPr>
              <a:t>un algoritmo di machine learning che </a:t>
            </a:r>
          </a:p>
          <a:p>
            <a:pPr algn="l" fontAlgn="base"/>
            <a:r>
              <a:rPr lang="it-IT">
                <a:cs typeface="Arial"/>
                <a:sym typeface="Arial"/>
              </a:rPr>
              <a:t>riconoscerà la foto scattata dall’utente e </a:t>
            </a:r>
          </a:p>
          <a:p>
            <a:pPr algn="l" fontAlgn="base"/>
            <a:r>
              <a:rPr lang="it-IT">
                <a:cs typeface="Arial"/>
                <a:sym typeface="Arial"/>
              </a:rPr>
              <a:t>compilerà automaticamente i campi necessari.</a:t>
            </a:r>
          </a:p>
          <a:p>
            <a:pPr algn="l" fontAlgn="base"/>
            <a:r>
              <a:rPr lang="it-IT">
                <a:cs typeface="Arial"/>
                <a:sym typeface="Arial"/>
              </a:rPr>
              <a:t>A differenza del primo approccio qui avviene </a:t>
            </a:r>
          </a:p>
          <a:p>
            <a:pPr algn="l" fontAlgn="base"/>
            <a:r>
              <a:rPr lang="it-IT">
                <a:cs typeface="Arial"/>
                <a:sym typeface="Arial"/>
              </a:rPr>
              <a:t>tutto in automatico.</a:t>
            </a:r>
          </a:p>
        </p:txBody>
      </p:sp>
      <p:sp>
        <p:nvSpPr>
          <p:cNvPr id="22" name="Google Shape;305;p43">
            <a:extLst>
              <a:ext uri="{FF2B5EF4-FFF2-40B4-BE49-F238E27FC236}">
                <a16:creationId xmlns:a16="http://schemas.microsoft.com/office/drawing/2014/main" id="{C599A7BB-DEF9-4AA0-93B9-BC0499C904C8}"/>
              </a:ext>
            </a:extLst>
          </p:cNvPr>
          <p:cNvSpPr txBox="1">
            <a:spLocks/>
          </p:cNvSpPr>
          <p:nvPr/>
        </p:nvSpPr>
        <p:spPr>
          <a:xfrm>
            <a:off x="1272987" y="2372225"/>
            <a:ext cx="29322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Fira Sans"/>
              <a:buNone/>
              <a:defRPr sz="1800" b="1"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9pPr>
          </a:lstStyle>
          <a:p>
            <a:pPr marL="0" indent="0"/>
            <a:r>
              <a:rPr lang="it-IT"/>
              <a:t>APPROCCIO 1</a:t>
            </a:r>
          </a:p>
        </p:txBody>
      </p:sp>
      <p:sp>
        <p:nvSpPr>
          <p:cNvPr id="23" name="Google Shape;306;p43">
            <a:extLst>
              <a:ext uri="{FF2B5EF4-FFF2-40B4-BE49-F238E27FC236}">
                <a16:creationId xmlns:a16="http://schemas.microsoft.com/office/drawing/2014/main" id="{17AED43F-CCE1-4D93-88C0-9055719552D1}"/>
              </a:ext>
            </a:extLst>
          </p:cNvPr>
          <p:cNvSpPr txBox="1">
            <a:spLocks/>
          </p:cNvSpPr>
          <p:nvPr/>
        </p:nvSpPr>
        <p:spPr>
          <a:xfrm>
            <a:off x="5028550" y="2437142"/>
            <a:ext cx="29322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Fira Sans"/>
              <a:buNone/>
              <a:defRPr sz="1800" b="1"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9pPr>
          </a:lstStyle>
          <a:p>
            <a:pPr marL="0" indent="0"/>
            <a:r>
              <a:rPr lang="it-IT"/>
              <a:t>APPROCCIO 2</a:t>
            </a:r>
          </a:p>
        </p:txBody>
      </p:sp>
      <p:cxnSp>
        <p:nvCxnSpPr>
          <p:cNvPr id="24" name="Google Shape;300;p43">
            <a:extLst>
              <a:ext uri="{FF2B5EF4-FFF2-40B4-BE49-F238E27FC236}">
                <a16:creationId xmlns:a16="http://schemas.microsoft.com/office/drawing/2014/main" id="{CD438DFE-F05A-4BA8-BDA4-F65C6FA41A28}"/>
              </a:ext>
            </a:extLst>
          </p:cNvPr>
          <p:cNvCxnSpPr>
            <a:cxnSpLocks/>
          </p:cNvCxnSpPr>
          <p:nvPr/>
        </p:nvCxnSpPr>
        <p:spPr>
          <a:xfrm flipV="1">
            <a:off x="6494650" y="1070425"/>
            <a:ext cx="0" cy="1390997"/>
          </a:xfrm>
          <a:prstGeom prst="straightConnector1">
            <a:avLst/>
          </a:prstGeom>
          <a:noFill/>
          <a:ln w="38100" cap="flat" cmpd="sng">
            <a:solidFill>
              <a:schemeClr val="accent4"/>
            </a:solidFill>
            <a:prstDash val="solid"/>
            <a:round/>
            <a:headEnd type="none" w="med" len="med"/>
            <a:tailEnd type="none" w="med" len="med"/>
          </a:ln>
        </p:spPr>
      </p:cxnSp>
      <p:pic>
        <p:nvPicPr>
          <p:cNvPr id="25" name="Google Shape;302;p43">
            <a:extLst>
              <a:ext uri="{FF2B5EF4-FFF2-40B4-BE49-F238E27FC236}">
                <a16:creationId xmlns:a16="http://schemas.microsoft.com/office/drawing/2014/main" id="{A4F98A95-5E67-40B2-A99D-340D4D4186BE}"/>
              </a:ext>
            </a:extLst>
          </p:cNvPr>
          <p:cNvPicPr preferRelativeResize="0"/>
          <p:nvPr/>
        </p:nvPicPr>
        <p:blipFill>
          <a:blip r:embed="rId6">
            <a:extLst>
              <a:ext uri="{837473B0-CC2E-450A-ABE3-18F120FF3D39}">
                <a1611:picAttrSrcUrl xmlns:a1611="http://schemas.microsoft.com/office/drawing/2016/11/main" r:id="rId7"/>
              </a:ext>
            </a:extLst>
          </a:blip>
          <a:srcRect l="16675" r="16675"/>
          <a:stretch/>
        </p:blipFill>
        <p:spPr>
          <a:xfrm>
            <a:off x="6026650" y="1360990"/>
            <a:ext cx="936000" cy="936000"/>
          </a:xfrm>
          <a:prstGeom prst="ellipse">
            <a:avLst/>
          </a:prstGeom>
          <a:noFill/>
          <a:ln>
            <a:noFill/>
          </a:ln>
        </p:spPr>
      </p:pic>
      <p:sp>
        <p:nvSpPr>
          <p:cNvPr id="27" name="CasellaDiTesto 26">
            <a:extLst>
              <a:ext uri="{FF2B5EF4-FFF2-40B4-BE49-F238E27FC236}">
                <a16:creationId xmlns:a16="http://schemas.microsoft.com/office/drawing/2014/main" id="{270C6F52-BA5D-4377-8FC5-55A2540AB606}"/>
              </a:ext>
            </a:extLst>
          </p:cNvPr>
          <p:cNvSpPr txBox="1"/>
          <p:nvPr/>
        </p:nvSpPr>
        <p:spPr>
          <a:xfrm>
            <a:off x="254001" y="2817960"/>
            <a:ext cx="4744720" cy="1600438"/>
          </a:xfrm>
          <a:prstGeom prst="rect">
            <a:avLst/>
          </a:prstGeom>
          <a:noFill/>
        </p:spPr>
        <p:txBody>
          <a:bodyPr wrap="square">
            <a:spAutoFit/>
          </a:bodyPr>
          <a:lstStyle/>
          <a:p>
            <a:pPr algn="l" rtl="0" fontAlgn="base"/>
            <a:r>
              <a:rPr lang="it-IT">
                <a:solidFill>
                  <a:schemeClr val="accent4"/>
                </a:solidFill>
                <a:latin typeface="Fira Sans"/>
                <a:sym typeface="Fira Sans"/>
              </a:rPr>
              <a:t>Il sistema chiederà di scattare una foto oppure scegliere un’immagine dalla galleria e successivamente verrà reindirizzato dal sistema al </a:t>
            </a:r>
            <a:r>
              <a:rPr lang="it-IT" err="1">
                <a:solidFill>
                  <a:schemeClr val="accent4"/>
                </a:solidFill>
                <a:latin typeface="Fira Sans"/>
                <a:sym typeface="Fira Sans"/>
              </a:rPr>
              <a:t>form</a:t>
            </a:r>
            <a:r>
              <a:rPr lang="it-IT">
                <a:solidFill>
                  <a:schemeClr val="accent4"/>
                </a:solidFill>
                <a:latin typeface="Fira Sans"/>
                <a:sym typeface="Fira Sans"/>
              </a:rPr>
              <a:t> di inserimento dati per inviare la segnalazione. </a:t>
            </a:r>
          </a:p>
          <a:p>
            <a:pPr algn="l" rtl="0" fontAlgn="base"/>
            <a:r>
              <a:rPr lang="it-IT">
                <a:solidFill>
                  <a:schemeClr val="accent4"/>
                </a:solidFill>
                <a:latin typeface="Fira Sans"/>
                <a:sym typeface="Fira Sans"/>
              </a:rPr>
              <a:t>Una volta compilati tutti i campi tramite il pulsante ‘CONFERMA’ invierà la segnalazione che sarà analizzata.</a:t>
            </a:r>
            <a:endParaRPr lang="it-IT" b="0" i="0">
              <a:solidFill>
                <a:srgbClr val="000000"/>
              </a:solidFill>
              <a:effectLst/>
              <a:latin typeface="Segoe UI" panose="020B0502040204020203" pitchFamily="34" charset="0"/>
            </a:endParaRPr>
          </a:p>
        </p:txBody>
      </p:sp>
      <p:pic>
        <p:nvPicPr>
          <p:cNvPr id="2050" name="Picture 2">
            <a:extLst>
              <a:ext uri="{FF2B5EF4-FFF2-40B4-BE49-F238E27FC236}">
                <a16:creationId xmlns:a16="http://schemas.microsoft.com/office/drawing/2014/main" id="{C24A0846-1E04-4D39-B9FA-730C65DB33A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41269" y="1134285"/>
            <a:ext cx="833607" cy="169760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78D28CD6-EDC5-4F37-B779-120A8AE1F99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393340" y="1134285"/>
            <a:ext cx="833607" cy="1697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295819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dissolve">
                                      <p:cBhvr>
                                        <p:cTn id="7" dur="500"/>
                                        <p:tgtEl>
                                          <p:spTgt spid="24"/>
                                        </p:tgtEl>
                                      </p:cBhvr>
                                    </p:animEffect>
                                  </p:childTnLst>
                                </p:cTn>
                              </p:par>
                              <p:par>
                                <p:cTn id="8" presetID="9"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dissolve">
                                      <p:cBhvr>
                                        <p:cTn id="10" dur="500"/>
                                        <p:tgtEl>
                                          <p:spTgt spid="25"/>
                                        </p:tgtEl>
                                      </p:cBhvr>
                                    </p:animEffect>
                                  </p:childTnLst>
                                </p:cTn>
                              </p:par>
                              <p:par>
                                <p:cTn id="11" presetID="9" presetClass="entr" presetSubtype="0" fill="hold" nodeType="withEffect">
                                  <p:stCondLst>
                                    <p:cond delay="0"/>
                                  </p:stCondLst>
                                  <p:childTnLst>
                                    <p:set>
                                      <p:cBhvr>
                                        <p:cTn id="12" dur="1" fill="hold">
                                          <p:stCondLst>
                                            <p:cond delay="0"/>
                                          </p:stCondLst>
                                        </p:cTn>
                                        <p:tgtEl>
                                          <p:spTgt spid="2052"/>
                                        </p:tgtEl>
                                        <p:attrNameLst>
                                          <p:attrName>style.visibility</p:attrName>
                                        </p:attrNameLst>
                                      </p:cBhvr>
                                      <p:to>
                                        <p:strVal val="visible"/>
                                      </p:to>
                                    </p:set>
                                    <p:animEffect transition="in" filter="dissolve">
                                      <p:cBhvr>
                                        <p:cTn id="13" dur="500"/>
                                        <p:tgtEl>
                                          <p:spTgt spid="2052"/>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dissolve">
                                      <p:cBhvr>
                                        <p:cTn id="16" dur="500"/>
                                        <p:tgtEl>
                                          <p:spTgt spid="23"/>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dissolve">
                                      <p:cBhvr>
                                        <p:cTn id="1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9"/>
        <p:cNvGrpSpPr/>
        <p:nvPr/>
      </p:nvGrpSpPr>
      <p:grpSpPr>
        <a:xfrm>
          <a:off x="0" y="0"/>
          <a:ext cx="0" cy="0"/>
          <a:chOff x="0" y="0"/>
          <a:chExt cx="0" cy="0"/>
        </a:xfrm>
      </p:grpSpPr>
      <p:sp>
        <p:nvSpPr>
          <p:cNvPr id="316" name="Google Shape;316;p43"/>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GESTIONE SEGNALAZIONI</a:t>
            </a:r>
            <a:endParaRPr/>
          </a:p>
        </p:txBody>
      </p:sp>
      <p:cxnSp>
        <p:nvCxnSpPr>
          <p:cNvPr id="19" name="Google Shape;300;p43">
            <a:extLst>
              <a:ext uri="{FF2B5EF4-FFF2-40B4-BE49-F238E27FC236}">
                <a16:creationId xmlns:a16="http://schemas.microsoft.com/office/drawing/2014/main" id="{1FA32227-DCAB-4F88-8847-4659229BD97A}"/>
              </a:ext>
            </a:extLst>
          </p:cNvPr>
          <p:cNvCxnSpPr>
            <a:cxnSpLocks/>
          </p:cNvCxnSpPr>
          <p:nvPr/>
        </p:nvCxnSpPr>
        <p:spPr>
          <a:xfrm flipV="1">
            <a:off x="2743075" y="1070425"/>
            <a:ext cx="0" cy="1390997"/>
          </a:xfrm>
          <a:prstGeom prst="straightConnector1">
            <a:avLst/>
          </a:prstGeom>
          <a:noFill/>
          <a:ln w="38100" cap="flat" cmpd="sng">
            <a:solidFill>
              <a:schemeClr val="accent4"/>
            </a:solidFill>
            <a:prstDash val="solid"/>
            <a:round/>
            <a:headEnd type="none" w="med" len="med"/>
            <a:tailEnd type="none" w="med" len="med"/>
          </a:ln>
        </p:spPr>
      </p:cxnSp>
      <p:pic>
        <p:nvPicPr>
          <p:cNvPr id="20" name="Google Shape;302;p43">
            <a:extLst>
              <a:ext uri="{FF2B5EF4-FFF2-40B4-BE49-F238E27FC236}">
                <a16:creationId xmlns:a16="http://schemas.microsoft.com/office/drawing/2014/main" id="{65D2782C-79CD-4E80-81BB-E99B25F0D415}"/>
              </a:ext>
            </a:extLst>
          </p:cNvPr>
          <p:cNvPicPr preferRelativeResize="0"/>
          <p:nvPr/>
        </p:nvPicPr>
        <p:blipFill>
          <a:blip r:embed="rId4">
            <a:extLst>
              <a:ext uri="{837473B0-CC2E-450A-ABE3-18F120FF3D39}">
                <a1611:picAttrSrcUrl xmlns:a1611="http://schemas.microsoft.com/office/drawing/2016/11/main" r:id="rId5"/>
              </a:ext>
            </a:extLst>
          </a:blip>
          <a:srcRect l="16667" r="16667"/>
          <a:stretch/>
        </p:blipFill>
        <p:spPr>
          <a:xfrm>
            <a:off x="2275075" y="1360990"/>
            <a:ext cx="936000" cy="936000"/>
          </a:xfrm>
          <a:prstGeom prst="ellipse">
            <a:avLst/>
          </a:prstGeom>
          <a:noFill/>
          <a:ln>
            <a:noFill/>
          </a:ln>
        </p:spPr>
      </p:pic>
      <p:sp>
        <p:nvSpPr>
          <p:cNvPr id="21" name="Google Shape;304;p43">
            <a:extLst>
              <a:ext uri="{FF2B5EF4-FFF2-40B4-BE49-F238E27FC236}">
                <a16:creationId xmlns:a16="http://schemas.microsoft.com/office/drawing/2014/main" id="{7D1F22AD-C256-45C8-93A6-A5F6516F6EE6}"/>
              </a:ext>
            </a:extLst>
          </p:cNvPr>
          <p:cNvSpPr txBox="1">
            <a:spLocks/>
          </p:cNvSpPr>
          <p:nvPr/>
        </p:nvSpPr>
        <p:spPr>
          <a:xfrm>
            <a:off x="4713827" y="2673157"/>
            <a:ext cx="4744720" cy="1088574"/>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9pPr>
          </a:lstStyle>
          <a:p>
            <a:pPr algn="l" fontAlgn="base"/>
            <a:r>
              <a:rPr lang="it-IT" sz="1800">
                <a:solidFill>
                  <a:srgbClr val="000000"/>
                </a:solidFill>
                <a:latin typeface="Calibri" panose="020F0502020204030204" pitchFamily="34" charset="0"/>
                <a:cs typeface="Arial"/>
                <a:sym typeface="Arial"/>
              </a:rPr>
              <a:t>Il </a:t>
            </a:r>
            <a:r>
              <a:rPr lang="it-IT">
                <a:cs typeface="Arial"/>
                <a:sym typeface="Arial"/>
              </a:rPr>
              <a:t>sistema permette allo scienziato di gestire le </a:t>
            </a:r>
          </a:p>
          <a:p>
            <a:pPr algn="l" fontAlgn="base"/>
            <a:r>
              <a:rPr lang="it-IT">
                <a:cs typeface="Arial"/>
                <a:sym typeface="Arial"/>
              </a:rPr>
              <a:t>segnalazioni in maniera più snella e meno </a:t>
            </a:r>
          </a:p>
          <a:p>
            <a:pPr algn="l" fontAlgn="base"/>
            <a:r>
              <a:rPr lang="it-IT">
                <a:cs typeface="Arial"/>
                <a:sym typeface="Arial"/>
              </a:rPr>
              <a:t>ripetitiva, in quanto nel primo approccio c’è un </a:t>
            </a:r>
          </a:p>
          <a:p>
            <a:pPr algn="l" fontAlgn="base"/>
            <a:r>
              <a:rPr lang="it-IT">
                <a:cs typeface="Arial"/>
                <a:sym typeface="Arial"/>
              </a:rPr>
              <a:t>senso di ridondanza dei contenuti mostrati. In </a:t>
            </a:r>
          </a:p>
          <a:p>
            <a:pPr algn="l" fontAlgn="base"/>
            <a:r>
              <a:rPr lang="it-IT">
                <a:cs typeface="Arial"/>
                <a:sym typeface="Arial"/>
              </a:rPr>
              <a:t>questo modo attraverso la sezione ‘GESTISCI </a:t>
            </a:r>
          </a:p>
          <a:p>
            <a:pPr algn="l" fontAlgn="base"/>
            <a:r>
              <a:rPr lang="it-IT">
                <a:cs typeface="Arial"/>
                <a:sym typeface="Arial"/>
              </a:rPr>
              <a:t>SEGNALAZIONE’ lo scienziato potrà visualizzare </a:t>
            </a:r>
          </a:p>
          <a:p>
            <a:pPr algn="l" fontAlgn="base"/>
            <a:r>
              <a:rPr lang="it-IT">
                <a:cs typeface="Arial"/>
                <a:sym typeface="Arial"/>
              </a:rPr>
              <a:t>in ordine tutte le osservazioni, così le tre funzioni di </a:t>
            </a:r>
          </a:p>
          <a:p>
            <a:pPr algn="l" fontAlgn="base"/>
            <a:r>
              <a:rPr lang="it-IT">
                <a:cs typeface="Arial"/>
                <a:sym typeface="Arial"/>
              </a:rPr>
              <a:t>gestione sono in una singola pagina.</a:t>
            </a:r>
          </a:p>
        </p:txBody>
      </p:sp>
      <p:sp>
        <p:nvSpPr>
          <p:cNvPr id="22" name="Google Shape;305;p43">
            <a:extLst>
              <a:ext uri="{FF2B5EF4-FFF2-40B4-BE49-F238E27FC236}">
                <a16:creationId xmlns:a16="http://schemas.microsoft.com/office/drawing/2014/main" id="{2BBBCF01-C51D-4F09-9CAD-8CF09EF02D9C}"/>
              </a:ext>
            </a:extLst>
          </p:cNvPr>
          <p:cNvSpPr txBox="1">
            <a:spLocks/>
          </p:cNvSpPr>
          <p:nvPr/>
        </p:nvSpPr>
        <p:spPr>
          <a:xfrm>
            <a:off x="1272987" y="2372225"/>
            <a:ext cx="29322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Fira Sans"/>
              <a:buNone/>
              <a:defRPr sz="1800" b="1"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9pPr>
          </a:lstStyle>
          <a:p>
            <a:pPr marL="0" indent="0"/>
            <a:r>
              <a:rPr lang="it-IT"/>
              <a:t>APPROCCIO 1</a:t>
            </a:r>
          </a:p>
        </p:txBody>
      </p:sp>
      <p:sp>
        <p:nvSpPr>
          <p:cNvPr id="23" name="Google Shape;306;p43">
            <a:extLst>
              <a:ext uri="{FF2B5EF4-FFF2-40B4-BE49-F238E27FC236}">
                <a16:creationId xmlns:a16="http://schemas.microsoft.com/office/drawing/2014/main" id="{97464796-94D4-4AF8-B0AC-9B1E840860A9}"/>
              </a:ext>
            </a:extLst>
          </p:cNvPr>
          <p:cNvSpPr txBox="1">
            <a:spLocks/>
          </p:cNvSpPr>
          <p:nvPr/>
        </p:nvSpPr>
        <p:spPr>
          <a:xfrm>
            <a:off x="5028550" y="2356657"/>
            <a:ext cx="29322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Fira Sans"/>
              <a:buNone/>
              <a:defRPr sz="1800" b="1"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9pPr>
          </a:lstStyle>
          <a:p>
            <a:pPr marL="0" indent="0"/>
            <a:r>
              <a:rPr lang="it-IT"/>
              <a:t>APPROCCIO 2</a:t>
            </a:r>
          </a:p>
        </p:txBody>
      </p:sp>
      <p:cxnSp>
        <p:nvCxnSpPr>
          <p:cNvPr id="24" name="Google Shape;300;p43">
            <a:extLst>
              <a:ext uri="{FF2B5EF4-FFF2-40B4-BE49-F238E27FC236}">
                <a16:creationId xmlns:a16="http://schemas.microsoft.com/office/drawing/2014/main" id="{35978318-1B62-4F2E-8A55-7D39C7297794}"/>
              </a:ext>
            </a:extLst>
          </p:cNvPr>
          <p:cNvCxnSpPr>
            <a:cxnSpLocks/>
          </p:cNvCxnSpPr>
          <p:nvPr/>
        </p:nvCxnSpPr>
        <p:spPr>
          <a:xfrm flipV="1">
            <a:off x="6494650" y="1070425"/>
            <a:ext cx="0" cy="1390997"/>
          </a:xfrm>
          <a:prstGeom prst="straightConnector1">
            <a:avLst/>
          </a:prstGeom>
          <a:noFill/>
          <a:ln w="38100" cap="flat" cmpd="sng">
            <a:solidFill>
              <a:schemeClr val="accent4"/>
            </a:solidFill>
            <a:prstDash val="solid"/>
            <a:round/>
            <a:headEnd type="none" w="med" len="med"/>
            <a:tailEnd type="none" w="med" len="med"/>
          </a:ln>
        </p:spPr>
      </p:cxnSp>
      <p:pic>
        <p:nvPicPr>
          <p:cNvPr id="25" name="Google Shape;302;p43">
            <a:extLst>
              <a:ext uri="{FF2B5EF4-FFF2-40B4-BE49-F238E27FC236}">
                <a16:creationId xmlns:a16="http://schemas.microsoft.com/office/drawing/2014/main" id="{73AA90B7-3E50-47A8-AB59-E9204A11AA27}"/>
              </a:ext>
            </a:extLst>
          </p:cNvPr>
          <p:cNvPicPr preferRelativeResize="0"/>
          <p:nvPr/>
        </p:nvPicPr>
        <p:blipFill>
          <a:blip r:embed="rId6">
            <a:extLst>
              <a:ext uri="{837473B0-CC2E-450A-ABE3-18F120FF3D39}">
                <a1611:picAttrSrcUrl xmlns:a1611="http://schemas.microsoft.com/office/drawing/2016/11/main" r:id="rId7"/>
              </a:ext>
            </a:extLst>
          </a:blip>
          <a:srcRect l="18733" r="18733"/>
          <a:stretch/>
        </p:blipFill>
        <p:spPr>
          <a:xfrm>
            <a:off x="6026650" y="1360990"/>
            <a:ext cx="936000" cy="936000"/>
          </a:xfrm>
          <a:prstGeom prst="ellipse">
            <a:avLst/>
          </a:prstGeom>
          <a:noFill/>
          <a:ln>
            <a:noFill/>
          </a:ln>
        </p:spPr>
      </p:pic>
      <p:sp>
        <p:nvSpPr>
          <p:cNvPr id="26" name="CasellaDiTesto 25">
            <a:extLst>
              <a:ext uri="{FF2B5EF4-FFF2-40B4-BE49-F238E27FC236}">
                <a16:creationId xmlns:a16="http://schemas.microsoft.com/office/drawing/2014/main" id="{52A52987-B4CC-4EBE-BE94-03C7BB9BBE39}"/>
              </a:ext>
            </a:extLst>
          </p:cNvPr>
          <p:cNvSpPr txBox="1"/>
          <p:nvPr/>
        </p:nvSpPr>
        <p:spPr>
          <a:xfrm>
            <a:off x="132081" y="2817960"/>
            <a:ext cx="4744720" cy="1600438"/>
          </a:xfrm>
          <a:prstGeom prst="rect">
            <a:avLst/>
          </a:prstGeom>
          <a:noFill/>
        </p:spPr>
        <p:txBody>
          <a:bodyPr wrap="square">
            <a:spAutoFit/>
          </a:bodyPr>
          <a:lstStyle/>
          <a:p>
            <a:pPr algn="l" rtl="0" fontAlgn="base"/>
            <a:r>
              <a:rPr lang="it-IT">
                <a:solidFill>
                  <a:schemeClr val="accent4"/>
                </a:solidFill>
                <a:latin typeface="Fira Sans"/>
                <a:sym typeface="Fira Sans"/>
              </a:rPr>
              <a:t>Il sistema mostrerà una schermata con un design fortemente strutturato ma di facile comprensione, composto da pulsanti. Nello specifico lo scienziato gestirà le segnalazioni con i pulsanti: </a:t>
            </a:r>
          </a:p>
          <a:p>
            <a:pPr algn="l" rtl="0" fontAlgn="base">
              <a:buFont typeface="Arial" panose="020B0604020202020204" pitchFamily="34" charset="0"/>
              <a:buChar char="•"/>
            </a:pPr>
            <a:r>
              <a:rPr lang="it-IT">
                <a:solidFill>
                  <a:schemeClr val="accent4"/>
                </a:solidFill>
                <a:latin typeface="Fira Sans"/>
                <a:sym typeface="Fira Sans"/>
              </a:rPr>
              <a:t> ’CONFERMA SEGNALAZIONE’</a:t>
            </a:r>
          </a:p>
          <a:p>
            <a:pPr algn="l" rtl="0" fontAlgn="base">
              <a:buFont typeface="Arial" panose="020B0604020202020204" pitchFamily="34" charset="0"/>
              <a:buChar char="•"/>
            </a:pPr>
            <a:r>
              <a:rPr lang="it-IT">
                <a:solidFill>
                  <a:schemeClr val="accent4"/>
                </a:solidFill>
                <a:latin typeface="Fira Sans"/>
                <a:sym typeface="Fira Sans"/>
              </a:rPr>
              <a:t> ‘MODIFICA SEGNALAZIONE’</a:t>
            </a:r>
          </a:p>
          <a:p>
            <a:pPr algn="l" rtl="0" fontAlgn="base">
              <a:buFont typeface="Arial" panose="020B0604020202020204" pitchFamily="34" charset="0"/>
              <a:buChar char="•"/>
            </a:pPr>
            <a:r>
              <a:rPr lang="it-IT">
                <a:solidFill>
                  <a:schemeClr val="accent4"/>
                </a:solidFill>
                <a:latin typeface="Fira Sans"/>
                <a:sym typeface="Fira Sans"/>
              </a:rPr>
              <a:t> ‘CANCELLA SEGNALAZIONE’</a:t>
            </a:r>
          </a:p>
        </p:txBody>
      </p:sp>
      <p:pic>
        <p:nvPicPr>
          <p:cNvPr id="3074" name="Picture 2">
            <a:extLst>
              <a:ext uri="{FF2B5EF4-FFF2-40B4-BE49-F238E27FC236}">
                <a16:creationId xmlns:a16="http://schemas.microsoft.com/office/drawing/2014/main" id="{4D8316A0-B4D3-4E99-B690-F897DF87316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04481" y="1129381"/>
            <a:ext cx="829176" cy="168858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B663925E-2E65-4299-8EB0-5A0AD5BFC6F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365574" y="1129382"/>
            <a:ext cx="829176" cy="1688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802330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par>
                                <p:cTn id="8" presetID="9" presetClass="entr" presetSubtype="0"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dissolve">
                                      <p:cBhvr>
                                        <p:cTn id="10" dur="500"/>
                                        <p:tgtEl>
                                          <p:spTgt spid="24"/>
                                        </p:tgtEl>
                                      </p:cBhvr>
                                    </p:animEffect>
                                  </p:childTnLst>
                                </p:cTn>
                              </p:par>
                              <p:par>
                                <p:cTn id="11" presetID="9" presetClass="entr" presetSubtype="0" fill="hold" nodeType="withEffect">
                                  <p:stCondLst>
                                    <p:cond delay="0"/>
                                  </p:stCondLst>
                                  <p:childTnLst>
                                    <p:set>
                                      <p:cBhvr>
                                        <p:cTn id="12" dur="1" fill="hold">
                                          <p:stCondLst>
                                            <p:cond delay="0"/>
                                          </p:stCondLst>
                                        </p:cTn>
                                        <p:tgtEl>
                                          <p:spTgt spid="3076"/>
                                        </p:tgtEl>
                                        <p:attrNameLst>
                                          <p:attrName>style.visibility</p:attrName>
                                        </p:attrNameLst>
                                      </p:cBhvr>
                                      <p:to>
                                        <p:strVal val="visible"/>
                                      </p:to>
                                    </p:set>
                                    <p:animEffect transition="in" filter="dissolve">
                                      <p:cBhvr>
                                        <p:cTn id="13" dur="500"/>
                                        <p:tgtEl>
                                          <p:spTgt spid="307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dissolve">
                                      <p:cBhvr>
                                        <p:cTn id="16" dur="500"/>
                                        <p:tgtEl>
                                          <p:spTgt spid="23"/>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dissolve">
                                      <p:cBhvr>
                                        <p:cTn id="1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1"/>
        <p:cNvGrpSpPr/>
        <p:nvPr/>
      </p:nvGrpSpPr>
      <p:grpSpPr>
        <a:xfrm>
          <a:off x="0" y="0"/>
          <a:ext cx="0" cy="0"/>
          <a:chOff x="0" y="0"/>
          <a:chExt cx="0" cy="0"/>
        </a:xfrm>
      </p:grpSpPr>
      <p:sp>
        <p:nvSpPr>
          <p:cNvPr id="662" name="Google Shape;662;p57"/>
          <p:cNvSpPr txBox="1">
            <a:spLocks noGrp="1"/>
          </p:cNvSpPr>
          <p:nvPr>
            <p:ph type="ctrTitle" idx="2"/>
          </p:nvPr>
        </p:nvSpPr>
        <p:spPr>
          <a:xfrm>
            <a:off x="624150" y="2453100"/>
            <a:ext cx="5179200" cy="93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SKETCH INZIALI</a:t>
            </a:r>
            <a:endParaRPr/>
          </a:p>
        </p:txBody>
      </p:sp>
      <p:sp>
        <p:nvSpPr>
          <p:cNvPr id="663" name="Google Shape;663;p57"/>
          <p:cNvSpPr txBox="1">
            <a:spLocks noGrp="1"/>
          </p:cNvSpPr>
          <p:nvPr>
            <p:ph type="title"/>
          </p:nvPr>
        </p:nvSpPr>
        <p:spPr>
          <a:xfrm>
            <a:off x="5803350" y="1535700"/>
            <a:ext cx="2471100" cy="18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68"/>
          <p:cNvSpPr txBox="1">
            <a:spLocks noGrp="1"/>
          </p:cNvSpPr>
          <p:nvPr>
            <p:ph type="subTitle" idx="1"/>
          </p:nvPr>
        </p:nvSpPr>
        <p:spPr>
          <a:xfrm>
            <a:off x="3786297" y="1893229"/>
            <a:ext cx="1573618" cy="44551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a:hlinkClick r:id="rId3"/>
              </a:rPr>
              <a:t>PAPER SKETCH</a:t>
            </a:r>
            <a:endParaRPr lang="it-IT"/>
          </a:p>
        </p:txBody>
      </p:sp>
      <p:sp>
        <p:nvSpPr>
          <p:cNvPr id="927" name="Google Shape;927;p68"/>
          <p:cNvSpPr txBox="1">
            <a:spLocks noGrp="1"/>
          </p:cNvSpPr>
          <p:nvPr>
            <p:ph type="title"/>
          </p:nvPr>
        </p:nvSpPr>
        <p:spPr>
          <a:xfrm>
            <a:off x="713250"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PAPER SKETCH</a:t>
            </a:r>
            <a:endParaRPr/>
          </a:p>
        </p:txBody>
      </p:sp>
      <p:pic>
        <p:nvPicPr>
          <p:cNvPr id="4098" name="Picture 2">
            <a:extLst>
              <a:ext uri="{FF2B5EF4-FFF2-40B4-BE49-F238E27FC236}">
                <a16:creationId xmlns:a16="http://schemas.microsoft.com/office/drawing/2014/main" id="{CA629174-5BEB-44D6-91B0-CD9C4A0251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22304" y="2660921"/>
            <a:ext cx="1136059" cy="2313533"/>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F18B65B8-6F55-48BD-A35E-9594A0C4B9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3001" y="1504154"/>
            <a:ext cx="1136059" cy="2313533"/>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1C21E0C0-6958-464E-8E9E-246143AF7AC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85639" y="2660921"/>
            <a:ext cx="1136059" cy="2313533"/>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D28C2D69-D584-4CE9-933A-93D16AAC5EA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34939" y="1504153"/>
            <a:ext cx="1136060" cy="2313533"/>
          </a:xfrm>
          <a:prstGeom prst="rect">
            <a:avLst/>
          </a:prstGeom>
          <a:noFill/>
          <a:extLst>
            <a:ext uri="{909E8E84-426E-40DD-AFC4-6F175D3DCCD1}">
              <a14:hiddenFill xmlns:a14="http://schemas.microsoft.com/office/drawing/2010/main">
                <a:solidFill>
                  <a:srgbClr val="FFFFFF"/>
                </a:solidFill>
              </a14:hiddenFill>
            </a:ext>
          </a:extLst>
        </p:spPr>
      </p:pic>
      <p:sp>
        <p:nvSpPr>
          <p:cNvPr id="3" name="CasellaDiTesto 2">
            <a:extLst>
              <a:ext uri="{FF2B5EF4-FFF2-40B4-BE49-F238E27FC236}">
                <a16:creationId xmlns:a16="http://schemas.microsoft.com/office/drawing/2014/main" id="{A6BE26B9-09E8-4721-8CCC-FD4D7582C945}"/>
              </a:ext>
            </a:extLst>
          </p:cNvPr>
          <p:cNvSpPr txBox="1"/>
          <p:nvPr/>
        </p:nvSpPr>
        <p:spPr>
          <a:xfrm>
            <a:off x="2350292" y="1242543"/>
            <a:ext cx="4586288" cy="523220"/>
          </a:xfrm>
          <a:prstGeom prst="rect">
            <a:avLst/>
          </a:prstGeom>
          <a:noFill/>
        </p:spPr>
        <p:txBody>
          <a:bodyPr wrap="square" rtlCol="0">
            <a:spAutoFit/>
          </a:bodyPr>
          <a:lstStyle/>
          <a:p>
            <a:r>
              <a:rPr lang="it-IT">
                <a:solidFill>
                  <a:schemeClr val="accent4"/>
                </a:solidFill>
                <a:latin typeface="Fira Sans"/>
              </a:rPr>
              <a:t>I paper sketch sono stati realizzati mediante il software ‘</a:t>
            </a:r>
            <a:r>
              <a:rPr lang="it-IT" err="1">
                <a:solidFill>
                  <a:schemeClr val="accent4"/>
                </a:solidFill>
                <a:latin typeface="Fira Sans"/>
              </a:rPr>
              <a:t>Balsamiq</a:t>
            </a:r>
            <a:r>
              <a:rPr lang="it-IT">
                <a:solidFill>
                  <a:schemeClr val="accent4"/>
                </a:solidFill>
                <a:latin typeface="Fira Sans"/>
              </a:rPr>
              <a:t>’. Di seguito il collegamento.</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26">
                                            <p:txEl>
                                              <p:pRg st="0" end="0"/>
                                            </p:txEl>
                                          </p:spTgt>
                                        </p:tgtEl>
                                        <p:attrNameLst>
                                          <p:attrName>style.visibility</p:attrName>
                                        </p:attrNameLst>
                                      </p:cBhvr>
                                      <p:to>
                                        <p:strVal val="visible"/>
                                      </p:to>
                                    </p:set>
                                    <p:animEffect transition="in" filter="fade">
                                      <p:cBhvr>
                                        <p:cTn id="7" dur="1000"/>
                                        <p:tgtEl>
                                          <p:spTgt spid="926">
                                            <p:txEl>
                                              <p:pRg st="0" end="0"/>
                                            </p:txEl>
                                          </p:spTgt>
                                        </p:tgtEl>
                                      </p:cBhvr>
                                    </p:animEffect>
                                    <p:anim calcmode="lin" valueType="num">
                                      <p:cBhvr>
                                        <p:cTn id="8" dur="1000" fill="hold"/>
                                        <p:tgtEl>
                                          <p:spTgt spid="92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2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098"/>
                                        </p:tgtEl>
                                        <p:attrNameLst>
                                          <p:attrName>style.visibility</p:attrName>
                                        </p:attrNameLst>
                                      </p:cBhvr>
                                      <p:to>
                                        <p:strVal val="visible"/>
                                      </p:to>
                                    </p:set>
                                    <p:animEffect transition="in" filter="fade">
                                      <p:cBhvr>
                                        <p:cTn id="12" dur="1000"/>
                                        <p:tgtEl>
                                          <p:spTgt spid="4098"/>
                                        </p:tgtEl>
                                      </p:cBhvr>
                                    </p:animEffect>
                                    <p:anim calcmode="lin" valueType="num">
                                      <p:cBhvr>
                                        <p:cTn id="13" dur="1000" fill="hold"/>
                                        <p:tgtEl>
                                          <p:spTgt spid="4098"/>
                                        </p:tgtEl>
                                        <p:attrNameLst>
                                          <p:attrName>ppt_x</p:attrName>
                                        </p:attrNameLst>
                                      </p:cBhvr>
                                      <p:tavLst>
                                        <p:tav tm="0">
                                          <p:val>
                                            <p:strVal val="#ppt_x"/>
                                          </p:val>
                                        </p:tav>
                                        <p:tav tm="100000">
                                          <p:val>
                                            <p:strVal val="#ppt_x"/>
                                          </p:val>
                                        </p:tav>
                                      </p:tavLst>
                                    </p:anim>
                                    <p:anim calcmode="lin" valueType="num">
                                      <p:cBhvr>
                                        <p:cTn id="14" dur="1000" fill="hold"/>
                                        <p:tgtEl>
                                          <p:spTgt spid="4098"/>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100"/>
                                        </p:tgtEl>
                                        <p:attrNameLst>
                                          <p:attrName>style.visibility</p:attrName>
                                        </p:attrNameLst>
                                      </p:cBhvr>
                                      <p:to>
                                        <p:strVal val="visible"/>
                                      </p:to>
                                    </p:set>
                                    <p:animEffect transition="in" filter="fade">
                                      <p:cBhvr>
                                        <p:cTn id="17" dur="1000"/>
                                        <p:tgtEl>
                                          <p:spTgt spid="4100"/>
                                        </p:tgtEl>
                                      </p:cBhvr>
                                    </p:animEffect>
                                    <p:anim calcmode="lin" valueType="num">
                                      <p:cBhvr>
                                        <p:cTn id="18" dur="1000" fill="hold"/>
                                        <p:tgtEl>
                                          <p:spTgt spid="4100"/>
                                        </p:tgtEl>
                                        <p:attrNameLst>
                                          <p:attrName>ppt_x</p:attrName>
                                        </p:attrNameLst>
                                      </p:cBhvr>
                                      <p:tavLst>
                                        <p:tav tm="0">
                                          <p:val>
                                            <p:strVal val="#ppt_x"/>
                                          </p:val>
                                        </p:tav>
                                        <p:tav tm="100000">
                                          <p:val>
                                            <p:strVal val="#ppt_x"/>
                                          </p:val>
                                        </p:tav>
                                      </p:tavLst>
                                    </p:anim>
                                    <p:anim calcmode="lin" valueType="num">
                                      <p:cBhvr>
                                        <p:cTn id="19" dur="1000" fill="hold"/>
                                        <p:tgtEl>
                                          <p:spTgt spid="4100"/>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102"/>
                                        </p:tgtEl>
                                        <p:attrNameLst>
                                          <p:attrName>style.visibility</p:attrName>
                                        </p:attrNameLst>
                                      </p:cBhvr>
                                      <p:to>
                                        <p:strVal val="visible"/>
                                      </p:to>
                                    </p:set>
                                    <p:animEffect transition="in" filter="fade">
                                      <p:cBhvr>
                                        <p:cTn id="22" dur="1000"/>
                                        <p:tgtEl>
                                          <p:spTgt spid="4102"/>
                                        </p:tgtEl>
                                      </p:cBhvr>
                                    </p:animEffect>
                                    <p:anim calcmode="lin" valueType="num">
                                      <p:cBhvr>
                                        <p:cTn id="23" dur="1000" fill="hold"/>
                                        <p:tgtEl>
                                          <p:spTgt spid="4102"/>
                                        </p:tgtEl>
                                        <p:attrNameLst>
                                          <p:attrName>ppt_x</p:attrName>
                                        </p:attrNameLst>
                                      </p:cBhvr>
                                      <p:tavLst>
                                        <p:tav tm="0">
                                          <p:val>
                                            <p:strVal val="#ppt_x"/>
                                          </p:val>
                                        </p:tav>
                                        <p:tav tm="100000">
                                          <p:val>
                                            <p:strVal val="#ppt_x"/>
                                          </p:val>
                                        </p:tav>
                                      </p:tavLst>
                                    </p:anim>
                                    <p:anim calcmode="lin" valueType="num">
                                      <p:cBhvr>
                                        <p:cTn id="24" dur="1000" fill="hold"/>
                                        <p:tgtEl>
                                          <p:spTgt spid="4102"/>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4104"/>
                                        </p:tgtEl>
                                        <p:attrNameLst>
                                          <p:attrName>style.visibility</p:attrName>
                                        </p:attrNameLst>
                                      </p:cBhvr>
                                      <p:to>
                                        <p:strVal val="visible"/>
                                      </p:to>
                                    </p:set>
                                    <p:animEffect transition="in" filter="fade">
                                      <p:cBhvr>
                                        <p:cTn id="27" dur="1000"/>
                                        <p:tgtEl>
                                          <p:spTgt spid="4104"/>
                                        </p:tgtEl>
                                      </p:cBhvr>
                                    </p:animEffect>
                                    <p:anim calcmode="lin" valueType="num">
                                      <p:cBhvr>
                                        <p:cTn id="28" dur="1000" fill="hold"/>
                                        <p:tgtEl>
                                          <p:spTgt spid="4104"/>
                                        </p:tgtEl>
                                        <p:attrNameLst>
                                          <p:attrName>ppt_x</p:attrName>
                                        </p:attrNameLst>
                                      </p:cBhvr>
                                      <p:tavLst>
                                        <p:tav tm="0">
                                          <p:val>
                                            <p:strVal val="#ppt_x"/>
                                          </p:val>
                                        </p:tav>
                                        <p:tav tm="100000">
                                          <p:val>
                                            <p:strVal val="#ppt_x"/>
                                          </p:val>
                                        </p:tav>
                                      </p:tavLst>
                                    </p:anim>
                                    <p:anim calcmode="lin" valueType="num">
                                      <p:cBhvr>
                                        <p:cTn id="29" dur="1000" fill="hold"/>
                                        <p:tgtEl>
                                          <p:spTgt spid="410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1000"/>
                                        <p:tgtEl>
                                          <p:spTgt spid="3"/>
                                        </p:tgtEl>
                                      </p:cBhvr>
                                    </p:animEffect>
                                    <p:anim calcmode="lin" valueType="num">
                                      <p:cBhvr>
                                        <p:cTn id="33" dur="1000" fill="hold"/>
                                        <p:tgtEl>
                                          <p:spTgt spid="3"/>
                                        </p:tgtEl>
                                        <p:attrNameLst>
                                          <p:attrName>ppt_x</p:attrName>
                                        </p:attrNameLst>
                                      </p:cBhvr>
                                      <p:tavLst>
                                        <p:tav tm="0">
                                          <p:val>
                                            <p:strVal val="#ppt_x"/>
                                          </p:val>
                                        </p:tav>
                                        <p:tav tm="100000">
                                          <p:val>
                                            <p:strVal val="#ppt_x"/>
                                          </p:val>
                                        </p:tav>
                                      </p:tavLst>
                                    </p:anim>
                                    <p:anim calcmode="lin" valueType="num">
                                      <p:cBhvr>
                                        <p:cTn id="3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6" grpId="0" build="p"/>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ottotitolo 1">
            <a:extLst>
              <a:ext uri="{FF2B5EF4-FFF2-40B4-BE49-F238E27FC236}">
                <a16:creationId xmlns:a16="http://schemas.microsoft.com/office/drawing/2014/main" id="{B75E2949-B563-4067-8E4C-EAB3AF80AEDE}"/>
              </a:ext>
            </a:extLst>
          </p:cNvPr>
          <p:cNvSpPr>
            <a:spLocks noGrp="1"/>
          </p:cNvSpPr>
          <p:nvPr>
            <p:ph type="subTitle" idx="1"/>
          </p:nvPr>
        </p:nvSpPr>
        <p:spPr>
          <a:xfrm>
            <a:off x="1071537" y="981957"/>
            <a:ext cx="7000875" cy="624981"/>
          </a:xfrm>
        </p:spPr>
        <p:txBody>
          <a:bodyPr/>
          <a:lstStyle/>
          <a:p>
            <a:r>
              <a:rPr lang="it-IT"/>
              <a:t>‘ Una soluzione progettuale ad un problema ricorrente in uno specifico contesto ’</a:t>
            </a:r>
          </a:p>
        </p:txBody>
      </p:sp>
      <p:sp>
        <p:nvSpPr>
          <p:cNvPr id="3" name="Titolo 2">
            <a:extLst>
              <a:ext uri="{FF2B5EF4-FFF2-40B4-BE49-F238E27FC236}">
                <a16:creationId xmlns:a16="http://schemas.microsoft.com/office/drawing/2014/main" id="{8AFCDEA0-E330-4839-93E9-22497C445EBA}"/>
              </a:ext>
            </a:extLst>
          </p:cNvPr>
          <p:cNvSpPr>
            <a:spLocks noGrp="1"/>
          </p:cNvSpPr>
          <p:nvPr>
            <p:ph type="title"/>
          </p:nvPr>
        </p:nvSpPr>
        <p:spPr/>
        <p:txBody>
          <a:bodyPr/>
          <a:lstStyle/>
          <a:p>
            <a:r>
              <a:rPr lang="en"/>
              <a:t>DESIGN PATTERN</a:t>
            </a:r>
            <a:endParaRPr lang="it-IT"/>
          </a:p>
        </p:txBody>
      </p:sp>
      <p:pic>
        <p:nvPicPr>
          <p:cNvPr id="1026" name="Picture 2">
            <a:extLst>
              <a:ext uri="{FF2B5EF4-FFF2-40B4-BE49-F238E27FC236}">
                <a16:creationId xmlns:a16="http://schemas.microsoft.com/office/drawing/2014/main" id="{17868B91-A500-4A58-8885-5F957B8021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345" y="1931069"/>
            <a:ext cx="2668150" cy="884192"/>
          </a:xfrm>
          <a:prstGeom prst="rect">
            <a:avLst/>
          </a:prstGeom>
          <a:noFill/>
          <a:extLst>
            <a:ext uri="{909E8E84-426E-40DD-AFC4-6F175D3DCCD1}">
              <a14:hiddenFill xmlns:a14="http://schemas.microsoft.com/office/drawing/2010/main">
                <a:solidFill>
                  <a:srgbClr val="FFFFFF"/>
                </a:solidFill>
              </a14:hiddenFill>
            </a:ext>
          </a:extLst>
        </p:spPr>
      </p:pic>
      <p:sp>
        <p:nvSpPr>
          <p:cNvPr id="5" name="CasellaDiTesto 4">
            <a:extLst>
              <a:ext uri="{FF2B5EF4-FFF2-40B4-BE49-F238E27FC236}">
                <a16:creationId xmlns:a16="http://schemas.microsoft.com/office/drawing/2014/main" id="{482D05A6-681E-426E-9F2B-8B5A306DE3A0}"/>
              </a:ext>
            </a:extLst>
          </p:cNvPr>
          <p:cNvSpPr txBox="1"/>
          <p:nvPr/>
        </p:nvSpPr>
        <p:spPr>
          <a:xfrm>
            <a:off x="1071537" y="1605297"/>
            <a:ext cx="2057400" cy="307777"/>
          </a:xfrm>
          <a:prstGeom prst="rect">
            <a:avLst/>
          </a:prstGeom>
          <a:noFill/>
        </p:spPr>
        <p:txBody>
          <a:bodyPr wrap="square" rtlCol="0">
            <a:spAutoFit/>
          </a:bodyPr>
          <a:lstStyle/>
          <a:p>
            <a:r>
              <a:rPr lang="it-IT" err="1">
                <a:solidFill>
                  <a:schemeClr val="accent4"/>
                </a:solidFill>
                <a:latin typeface="Fira Sans"/>
              </a:rPr>
              <a:t>Fill</a:t>
            </a:r>
            <a:r>
              <a:rPr lang="it-IT">
                <a:solidFill>
                  <a:schemeClr val="accent4"/>
                </a:solidFill>
                <a:latin typeface="Fira Sans"/>
              </a:rPr>
              <a:t> in the </a:t>
            </a:r>
            <a:r>
              <a:rPr lang="it-IT" err="1">
                <a:solidFill>
                  <a:schemeClr val="accent4"/>
                </a:solidFill>
                <a:latin typeface="Fira Sans"/>
              </a:rPr>
              <a:t>Blanks</a:t>
            </a:r>
            <a:endParaRPr lang="it-IT">
              <a:solidFill>
                <a:schemeClr val="accent4"/>
              </a:solidFill>
              <a:latin typeface="Fira Sans"/>
            </a:endParaRPr>
          </a:p>
        </p:txBody>
      </p:sp>
      <p:sp>
        <p:nvSpPr>
          <p:cNvPr id="9" name="CasellaDiTesto 8">
            <a:extLst>
              <a:ext uri="{FF2B5EF4-FFF2-40B4-BE49-F238E27FC236}">
                <a16:creationId xmlns:a16="http://schemas.microsoft.com/office/drawing/2014/main" id="{D3D73EBD-A784-4D17-8EAE-097B1B7F202C}"/>
              </a:ext>
            </a:extLst>
          </p:cNvPr>
          <p:cNvSpPr txBox="1"/>
          <p:nvPr/>
        </p:nvSpPr>
        <p:spPr>
          <a:xfrm>
            <a:off x="6485257" y="1605297"/>
            <a:ext cx="1859231" cy="307777"/>
          </a:xfrm>
          <a:prstGeom prst="rect">
            <a:avLst/>
          </a:prstGeom>
          <a:noFill/>
        </p:spPr>
        <p:txBody>
          <a:bodyPr wrap="square" rtlCol="0">
            <a:spAutoFit/>
          </a:bodyPr>
          <a:lstStyle/>
          <a:p>
            <a:r>
              <a:rPr lang="it-IT">
                <a:solidFill>
                  <a:schemeClr val="accent4"/>
                </a:solidFill>
                <a:latin typeface="Fira Sans"/>
              </a:rPr>
              <a:t>Home link</a:t>
            </a:r>
          </a:p>
        </p:txBody>
      </p:sp>
      <p:sp>
        <p:nvSpPr>
          <p:cNvPr id="12" name="CasellaDiTesto 11">
            <a:extLst>
              <a:ext uri="{FF2B5EF4-FFF2-40B4-BE49-F238E27FC236}">
                <a16:creationId xmlns:a16="http://schemas.microsoft.com/office/drawing/2014/main" id="{6A1C609D-5BA7-4A23-AB95-BA217467E4B4}"/>
              </a:ext>
            </a:extLst>
          </p:cNvPr>
          <p:cNvSpPr txBox="1"/>
          <p:nvPr/>
        </p:nvSpPr>
        <p:spPr>
          <a:xfrm>
            <a:off x="1200150" y="2877567"/>
            <a:ext cx="2057400" cy="307777"/>
          </a:xfrm>
          <a:prstGeom prst="rect">
            <a:avLst/>
          </a:prstGeom>
          <a:noFill/>
        </p:spPr>
        <p:txBody>
          <a:bodyPr wrap="square" rtlCol="0">
            <a:spAutoFit/>
          </a:bodyPr>
          <a:lstStyle/>
          <a:p>
            <a:r>
              <a:rPr lang="it-IT">
                <a:solidFill>
                  <a:schemeClr val="accent4"/>
                </a:solidFill>
                <a:latin typeface="Fira Sans"/>
              </a:rPr>
              <a:t>Auto Complete</a:t>
            </a:r>
          </a:p>
        </p:txBody>
      </p:sp>
      <p:sp>
        <p:nvSpPr>
          <p:cNvPr id="15" name="CasellaDiTesto 14">
            <a:extLst>
              <a:ext uri="{FF2B5EF4-FFF2-40B4-BE49-F238E27FC236}">
                <a16:creationId xmlns:a16="http://schemas.microsoft.com/office/drawing/2014/main" id="{7DBBC4A3-6F4D-49B6-8305-3361C1854157}"/>
              </a:ext>
            </a:extLst>
          </p:cNvPr>
          <p:cNvSpPr txBox="1"/>
          <p:nvPr/>
        </p:nvSpPr>
        <p:spPr>
          <a:xfrm>
            <a:off x="6189590" y="2883564"/>
            <a:ext cx="2057400" cy="307777"/>
          </a:xfrm>
          <a:prstGeom prst="rect">
            <a:avLst/>
          </a:prstGeom>
          <a:noFill/>
        </p:spPr>
        <p:txBody>
          <a:bodyPr wrap="square" rtlCol="0">
            <a:spAutoFit/>
          </a:bodyPr>
          <a:lstStyle/>
          <a:p>
            <a:r>
              <a:rPr lang="it-IT" err="1">
                <a:solidFill>
                  <a:schemeClr val="accent4"/>
                </a:solidFill>
                <a:latin typeface="Fira Sans"/>
              </a:rPr>
              <a:t>Continuos</a:t>
            </a:r>
            <a:r>
              <a:rPr lang="it-IT">
                <a:solidFill>
                  <a:schemeClr val="accent4"/>
                </a:solidFill>
                <a:latin typeface="Fira Sans"/>
              </a:rPr>
              <a:t> scrolling</a:t>
            </a:r>
          </a:p>
        </p:txBody>
      </p:sp>
      <p:pic>
        <p:nvPicPr>
          <p:cNvPr id="1028" name="Picture 4">
            <a:extLst>
              <a:ext uri="{FF2B5EF4-FFF2-40B4-BE49-F238E27FC236}">
                <a16:creationId xmlns:a16="http://schemas.microsoft.com/office/drawing/2014/main" id="{E9B258BE-34A5-4935-80DE-CD07BDE3E5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4507" y="1967448"/>
            <a:ext cx="2417756" cy="86431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1EBAFD54-7ADF-43D1-9444-983AFAA27E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3225" y="3274759"/>
            <a:ext cx="2315725" cy="172685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96654ED6-0248-4D01-8707-F57918ECEEC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25690" y="3280756"/>
            <a:ext cx="1166176" cy="180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810926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0"/>
                                        <p:tgtEl>
                                          <p:spTgt spid="12"/>
                                        </p:tgtEl>
                                      </p:cBhvr>
                                    </p:animEffect>
                                    <p:anim calcmode="lin" valueType="num">
                                      <p:cBhvr>
                                        <p:cTn id="23" dur="1000" fill="hold"/>
                                        <p:tgtEl>
                                          <p:spTgt spid="12"/>
                                        </p:tgtEl>
                                        <p:attrNameLst>
                                          <p:attrName>ppt_x</p:attrName>
                                        </p:attrNameLst>
                                      </p:cBhvr>
                                      <p:tavLst>
                                        <p:tav tm="0">
                                          <p:val>
                                            <p:strVal val="#ppt_x"/>
                                          </p:val>
                                        </p:tav>
                                        <p:tav tm="100000">
                                          <p:val>
                                            <p:strVal val="#ppt_x"/>
                                          </p:val>
                                        </p:tav>
                                      </p:tavLst>
                                    </p:anim>
                                    <p:anim calcmode="lin" valueType="num">
                                      <p:cBhvr>
                                        <p:cTn id="24" dur="1000" fill="hold"/>
                                        <p:tgtEl>
                                          <p:spTgt spid="1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anim calcmode="lin" valueType="num">
                                      <p:cBhvr>
                                        <p:cTn id="28" dur="1000" fill="hold"/>
                                        <p:tgtEl>
                                          <p:spTgt spid="15"/>
                                        </p:tgtEl>
                                        <p:attrNameLst>
                                          <p:attrName>ppt_x</p:attrName>
                                        </p:attrNameLst>
                                      </p:cBhvr>
                                      <p:tavLst>
                                        <p:tav tm="0">
                                          <p:val>
                                            <p:strVal val="#ppt_x"/>
                                          </p:val>
                                        </p:tav>
                                        <p:tav tm="100000">
                                          <p:val>
                                            <p:strVal val="#ppt_x"/>
                                          </p:val>
                                        </p:tav>
                                      </p:tavLst>
                                    </p:anim>
                                    <p:anim calcmode="lin" valueType="num">
                                      <p:cBhvr>
                                        <p:cTn id="29" dur="1000" fill="hold"/>
                                        <p:tgtEl>
                                          <p:spTgt spid="15"/>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028"/>
                                        </p:tgtEl>
                                        <p:attrNameLst>
                                          <p:attrName>style.visibility</p:attrName>
                                        </p:attrNameLst>
                                      </p:cBhvr>
                                      <p:to>
                                        <p:strVal val="visible"/>
                                      </p:to>
                                    </p:set>
                                    <p:animEffect transition="in" filter="fade">
                                      <p:cBhvr>
                                        <p:cTn id="32" dur="1000"/>
                                        <p:tgtEl>
                                          <p:spTgt spid="1028"/>
                                        </p:tgtEl>
                                      </p:cBhvr>
                                    </p:animEffect>
                                    <p:anim calcmode="lin" valueType="num">
                                      <p:cBhvr>
                                        <p:cTn id="33" dur="1000" fill="hold"/>
                                        <p:tgtEl>
                                          <p:spTgt spid="1028"/>
                                        </p:tgtEl>
                                        <p:attrNameLst>
                                          <p:attrName>ppt_x</p:attrName>
                                        </p:attrNameLst>
                                      </p:cBhvr>
                                      <p:tavLst>
                                        <p:tav tm="0">
                                          <p:val>
                                            <p:strVal val="#ppt_x"/>
                                          </p:val>
                                        </p:tav>
                                        <p:tav tm="100000">
                                          <p:val>
                                            <p:strVal val="#ppt_x"/>
                                          </p:val>
                                        </p:tav>
                                      </p:tavLst>
                                    </p:anim>
                                    <p:anim calcmode="lin" valueType="num">
                                      <p:cBhvr>
                                        <p:cTn id="34" dur="1000" fill="hold"/>
                                        <p:tgtEl>
                                          <p:spTgt spid="102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030"/>
                                        </p:tgtEl>
                                        <p:attrNameLst>
                                          <p:attrName>style.visibility</p:attrName>
                                        </p:attrNameLst>
                                      </p:cBhvr>
                                      <p:to>
                                        <p:strVal val="visible"/>
                                      </p:to>
                                    </p:set>
                                    <p:animEffect transition="in" filter="fade">
                                      <p:cBhvr>
                                        <p:cTn id="37" dur="1000"/>
                                        <p:tgtEl>
                                          <p:spTgt spid="1030"/>
                                        </p:tgtEl>
                                      </p:cBhvr>
                                    </p:animEffect>
                                    <p:anim calcmode="lin" valueType="num">
                                      <p:cBhvr>
                                        <p:cTn id="38" dur="1000" fill="hold"/>
                                        <p:tgtEl>
                                          <p:spTgt spid="1030"/>
                                        </p:tgtEl>
                                        <p:attrNameLst>
                                          <p:attrName>ppt_x</p:attrName>
                                        </p:attrNameLst>
                                      </p:cBhvr>
                                      <p:tavLst>
                                        <p:tav tm="0">
                                          <p:val>
                                            <p:strVal val="#ppt_x"/>
                                          </p:val>
                                        </p:tav>
                                        <p:tav tm="100000">
                                          <p:val>
                                            <p:strVal val="#ppt_x"/>
                                          </p:val>
                                        </p:tav>
                                      </p:tavLst>
                                    </p:anim>
                                    <p:anim calcmode="lin" valueType="num">
                                      <p:cBhvr>
                                        <p:cTn id="39" dur="1000" fill="hold"/>
                                        <p:tgtEl>
                                          <p:spTgt spid="1030"/>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32"/>
                                        </p:tgtEl>
                                        <p:attrNameLst>
                                          <p:attrName>style.visibility</p:attrName>
                                        </p:attrNameLst>
                                      </p:cBhvr>
                                      <p:to>
                                        <p:strVal val="visible"/>
                                      </p:to>
                                    </p:set>
                                    <p:animEffect transition="in" filter="fade">
                                      <p:cBhvr>
                                        <p:cTn id="42" dur="1000"/>
                                        <p:tgtEl>
                                          <p:spTgt spid="1032"/>
                                        </p:tgtEl>
                                      </p:cBhvr>
                                    </p:animEffect>
                                    <p:anim calcmode="lin" valueType="num">
                                      <p:cBhvr>
                                        <p:cTn id="43" dur="1000" fill="hold"/>
                                        <p:tgtEl>
                                          <p:spTgt spid="1032"/>
                                        </p:tgtEl>
                                        <p:attrNameLst>
                                          <p:attrName>ppt_x</p:attrName>
                                        </p:attrNameLst>
                                      </p:cBhvr>
                                      <p:tavLst>
                                        <p:tav tm="0">
                                          <p:val>
                                            <p:strVal val="#ppt_x"/>
                                          </p:val>
                                        </p:tav>
                                        <p:tav tm="100000">
                                          <p:val>
                                            <p:strVal val="#ppt_x"/>
                                          </p:val>
                                        </p:tav>
                                      </p:tavLst>
                                    </p:anim>
                                    <p:anim calcmode="lin" valueType="num">
                                      <p:cBhvr>
                                        <p:cTn id="44" dur="1000" fill="hold"/>
                                        <p:tgtEl>
                                          <p:spTgt spid="10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P spid="12" grpId="0"/>
      <p:bldP spid="1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37" name="Google Shape;484;p51">
            <a:extLst>
              <a:ext uri="{FF2B5EF4-FFF2-40B4-BE49-F238E27FC236}">
                <a16:creationId xmlns:a16="http://schemas.microsoft.com/office/drawing/2014/main" id="{67E6A61E-8095-EA4D-878A-F6D45712592E}"/>
              </a:ext>
            </a:extLst>
          </p:cNvPr>
          <p:cNvSpPr/>
          <p:nvPr/>
        </p:nvSpPr>
        <p:spPr>
          <a:xfrm>
            <a:off x="362298" y="1381064"/>
            <a:ext cx="474000" cy="47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1"/>
          <p:cNvSpPr txBox="1">
            <a:spLocks noGrp="1"/>
          </p:cNvSpPr>
          <p:nvPr>
            <p:ph type="subTitle" idx="1"/>
          </p:nvPr>
        </p:nvSpPr>
        <p:spPr>
          <a:xfrm>
            <a:off x="851969" y="1545896"/>
            <a:ext cx="28479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t>Per </a:t>
            </a:r>
            <a:r>
              <a:rPr lang="en" sz="1000" err="1"/>
              <a:t>l’utente</a:t>
            </a:r>
            <a:r>
              <a:rPr lang="en" sz="1000"/>
              <a:t> </a:t>
            </a:r>
            <a:r>
              <a:rPr lang="en" sz="1000" err="1"/>
              <a:t>dovrebbe</a:t>
            </a:r>
            <a:r>
              <a:rPr lang="en" sz="1000"/>
              <a:t> </a:t>
            </a:r>
            <a:r>
              <a:rPr lang="en" sz="1000" err="1"/>
              <a:t>essere</a:t>
            </a:r>
            <a:r>
              <a:rPr lang="en" sz="1000"/>
              <a:t> </a:t>
            </a:r>
            <a:r>
              <a:rPr lang="en" sz="1000" err="1"/>
              <a:t>chiaro</a:t>
            </a:r>
            <a:r>
              <a:rPr lang="en" sz="1000"/>
              <a:t> il modo in cui </a:t>
            </a:r>
            <a:r>
              <a:rPr lang="en" sz="1000" err="1"/>
              <a:t>eseguire</a:t>
            </a:r>
            <a:r>
              <a:rPr lang="en" sz="1000"/>
              <a:t> il task in </a:t>
            </a:r>
            <a:r>
              <a:rPr lang="en" sz="1000" err="1"/>
              <a:t>quanto</a:t>
            </a:r>
            <a:r>
              <a:rPr lang="en" sz="1000"/>
              <a:t> </a:t>
            </a:r>
            <a:r>
              <a:rPr lang="en" sz="1000" err="1"/>
              <a:t>l’interfaccia</a:t>
            </a:r>
            <a:r>
              <a:rPr lang="en" sz="1000"/>
              <a:t> </a:t>
            </a:r>
            <a:r>
              <a:rPr lang="en" sz="1000" err="1"/>
              <a:t>presenta</a:t>
            </a:r>
            <a:r>
              <a:rPr lang="en" sz="1000"/>
              <a:t> solo </a:t>
            </a:r>
            <a:r>
              <a:rPr lang="en" sz="1000" err="1"/>
              <a:t>gli</a:t>
            </a:r>
            <a:r>
              <a:rPr lang="en" sz="1000"/>
              <a:t> </a:t>
            </a:r>
            <a:r>
              <a:rPr lang="en" sz="1000" err="1"/>
              <a:t>elementi</a:t>
            </a:r>
            <a:r>
              <a:rPr lang="en" sz="1000"/>
              <a:t> </a:t>
            </a:r>
            <a:r>
              <a:rPr lang="en" sz="1000" err="1"/>
              <a:t>necessar</a:t>
            </a:r>
            <a:r>
              <a:rPr lang="it-IT" sz="1000"/>
              <a:t>i.</a:t>
            </a:r>
            <a:endParaRPr sz="1000"/>
          </a:p>
        </p:txBody>
      </p:sp>
      <p:sp>
        <p:nvSpPr>
          <p:cNvPr id="473" name="Google Shape;473;p51"/>
          <p:cNvSpPr txBox="1">
            <a:spLocks noGrp="1"/>
          </p:cNvSpPr>
          <p:nvPr>
            <p:ph type="subTitle" idx="2"/>
          </p:nvPr>
        </p:nvSpPr>
        <p:spPr>
          <a:xfrm>
            <a:off x="808582" y="1304978"/>
            <a:ext cx="2282558" cy="3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t>INSERIMENTO SEGNALAZIONE</a:t>
            </a:r>
            <a:endParaRPr sz="1200"/>
          </a:p>
        </p:txBody>
      </p:sp>
      <p:sp>
        <p:nvSpPr>
          <p:cNvPr id="474" name="Google Shape;474;p51"/>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sz="2000"/>
              <a:t>RISULTATI COGNITIVE </a:t>
            </a:r>
            <a:r>
              <a:rPr lang="it-IT"/>
              <a:t>W</a:t>
            </a:r>
            <a:r>
              <a:rPr lang="it-IT" sz="2000"/>
              <a:t>ALKTHROUGH</a:t>
            </a:r>
            <a:endParaRPr/>
          </a:p>
        </p:txBody>
      </p:sp>
      <p:sp>
        <p:nvSpPr>
          <p:cNvPr id="477" name="Google Shape;477;p51"/>
          <p:cNvSpPr txBox="1">
            <a:spLocks noGrp="1"/>
          </p:cNvSpPr>
          <p:nvPr>
            <p:ph type="subTitle" idx="5"/>
          </p:nvPr>
        </p:nvSpPr>
        <p:spPr>
          <a:xfrm>
            <a:off x="851969" y="2632263"/>
            <a:ext cx="28479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t>Per </a:t>
            </a:r>
            <a:r>
              <a:rPr lang="en" sz="1000" err="1"/>
              <a:t>l’utente</a:t>
            </a:r>
            <a:r>
              <a:rPr lang="en" sz="1000"/>
              <a:t> </a:t>
            </a:r>
            <a:r>
              <a:rPr lang="en" sz="1000" err="1"/>
              <a:t>dovrebbe</a:t>
            </a:r>
            <a:r>
              <a:rPr lang="en" sz="1000"/>
              <a:t> </a:t>
            </a:r>
            <a:r>
              <a:rPr lang="en" sz="1000" err="1"/>
              <a:t>essere</a:t>
            </a:r>
            <a:r>
              <a:rPr lang="en" sz="1000"/>
              <a:t> </a:t>
            </a:r>
            <a:r>
              <a:rPr lang="en" sz="1000" err="1"/>
              <a:t>chiaro</a:t>
            </a:r>
            <a:r>
              <a:rPr lang="en" sz="1000"/>
              <a:t> il modo in cui </a:t>
            </a:r>
            <a:r>
              <a:rPr lang="en" sz="1000" err="1"/>
              <a:t>proseguire</a:t>
            </a:r>
            <a:r>
              <a:rPr lang="en" sz="1000"/>
              <a:t> in </a:t>
            </a:r>
            <a:r>
              <a:rPr lang="en" sz="1000" err="1"/>
              <a:t>quanto</a:t>
            </a:r>
            <a:r>
              <a:rPr lang="en" sz="1000"/>
              <a:t> </a:t>
            </a:r>
            <a:r>
              <a:rPr lang="en" sz="1000" err="1"/>
              <a:t>avendo</a:t>
            </a:r>
            <a:r>
              <a:rPr lang="en" sz="1000"/>
              <a:t> </a:t>
            </a:r>
            <a:r>
              <a:rPr lang="en" sz="1000" err="1"/>
              <a:t>elementi</a:t>
            </a:r>
            <a:r>
              <a:rPr lang="en" sz="1000"/>
              <a:t> di </a:t>
            </a:r>
            <a:r>
              <a:rPr lang="en" sz="1000" err="1"/>
              <a:t>contesto</a:t>
            </a:r>
            <a:r>
              <a:rPr lang="en" sz="1000"/>
              <a:t> capisce come </a:t>
            </a:r>
            <a:r>
              <a:rPr lang="en" sz="1000" err="1"/>
              <a:t>proseguire</a:t>
            </a:r>
            <a:r>
              <a:rPr lang="en" sz="1000"/>
              <a:t>.</a:t>
            </a:r>
            <a:endParaRPr sz="1000"/>
          </a:p>
        </p:txBody>
      </p:sp>
      <p:sp>
        <p:nvSpPr>
          <p:cNvPr id="478" name="Google Shape;478;p51"/>
          <p:cNvSpPr txBox="1">
            <a:spLocks noGrp="1"/>
          </p:cNvSpPr>
          <p:nvPr>
            <p:ph type="subTitle" idx="6"/>
          </p:nvPr>
        </p:nvSpPr>
        <p:spPr>
          <a:xfrm>
            <a:off x="836298" y="2386500"/>
            <a:ext cx="1945846" cy="3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t>GESTIONE SEGNALAZIONI</a:t>
            </a:r>
            <a:endParaRPr sz="1200"/>
          </a:p>
        </p:txBody>
      </p:sp>
      <p:sp>
        <p:nvSpPr>
          <p:cNvPr id="482" name="Google Shape;482;p51"/>
          <p:cNvSpPr/>
          <p:nvPr/>
        </p:nvSpPr>
        <p:spPr>
          <a:xfrm>
            <a:off x="355944" y="2429219"/>
            <a:ext cx="474000" cy="4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1"/>
          <p:cNvSpPr/>
          <p:nvPr/>
        </p:nvSpPr>
        <p:spPr>
          <a:xfrm>
            <a:off x="4498575" y="1375796"/>
            <a:ext cx="474000" cy="4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1"/>
          <p:cNvSpPr/>
          <p:nvPr/>
        </p:nvSpPr>
        <p:spPr>
          <a:xfrm>
            <a:off x="4498566" y="2444370"/>
            <a:ext cx="474000" cy="474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 name="Google Shape;485;p51"/>
          <p:cNvGrpSpPr/>
          <p:nvPr/>
        </p:nvGrpSpPr>
        <p:grpSpPr>
          <a:xfrm>
            <a:off x="4601669" y="2510935"/>
            <a:ext cx="267793" cy="342576"/>
            <a:chOff x="5901850" y="1818925"/>
            <a:chExt cx="403850" cy="516550"/>
          </a:xfrm>
        </p:grpSpPr>
        <p:sp>
          <p:nvSpPr>
            <p:cNvPr id="486" name="Google Shape;486;p51"/>
            <p:cNvSpPr/>
            <p:nvPr/>
          </p:nvSpPr>
          <p:spPr>
            <a:xfrm>
              <a:off x="5948825" y="1991075"/>
              <a:ext cx="309925" cy="309925"/>
            </a:xfrm>
            <a:custGeom>
              <a:avLst/>
              <a:gdLst/>
              <a:ahLst/>
              <a:cxnLst/>
              <a:rect l="l" t="t" r="r" b="b"/>
              <a:pathLst>
                <a:path w="12397" h="12397" extrusionOk="0">
                  <a:moveTo>
                    <a:pt x="6198" y="690"/>
                  </a:moveTo>
                  <a:cubicBezTo>
                    <a:pt x="9239" y="693"/>
                    <a:pt x="11704" y="3158"/>
                    <a:pt x="11707" y="6199"/>
                  </a:cubicBezTo>
                  <a:cubicBezTo>
                    <a:pt x="11707" y="9241"/>
                    <a:pt x="9241" y="11708"/>
                    <a:pt x="6198" y="11708"/>
                  </a:cubicBezTo>
                  <a:cubicBezTo>
                    <a:pt x="3156" y="11708"/>
                    <a:pt x="690" y="9241"/>
                    <a:pt x="690" y="6199"/>
                  </a:cubicBezTo>
                  <a:cubicBezTo>
                    <a:pt x="690" y="3156"/>
                    <a:pt x="3156" y="690"/>
                    <a:pt x="6198" y="690"/>
                  </a:cubicBezTo>
                  <a:close/>
                  <a:moveTo>
                    <a:pt x="6198" y="1"/>
                  </a:moveTo>
                  <a:cubicBezTo>
                    <a:pt x="2776" y="4"/>
                    <a:pt x="5" y="2777"/>
                    <a:pt x="0" y="6199"/>
                  </a:cubicBezTo>
                  <a:cubicBezTo>
                    <a:pt x="0" y="9621"/>
                    <a:pt x="2774" y="12397"/>
                    <a:pt x="6198" y="12397"/>
                  </a:cubicBezTo>
                  <a:cubicBezTo>
                    <a:pt x="9620" y="12397"/>
                    <a:pt x="12396" y="9621"/>
                    <a:pt x="12396" y="6199"/>
                  </a:cubicBezTo>
                  <a:cubicBezTo>
                    <a:pt x="12396" y="2775"/>
                    <a:pt x="9620" y="1"/>
                    <a:pt x="6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1"/>
            <p:cNvSpPr/>
            <p:nvPr/>
          </p:nvSpPr>
          <p:spPr>
            <a:xfrm>
              <a:off x="5994700" y="2038250"/>
              <a:ext cx="67050" cy="64750"/>
            </a:xfrm>
            <a:custGeom>
              <a:avLst/>
              <a:gdLst/>
              <a:ahLst/>
              <a:cxnLst/>
              <a:rect l="l" t="t" r="r" b="b"/>
              <a:pathLst>
                <a:path w="2682" h="2590" extrusionOk="0">
                  <a:moveTo>
                    <a:pt x="2288" y="1"/>
                  </a:moveTo>
                  <a:cubicBezTo>
                    <a:pt x="2237" y="1"/>
                    <a:pt x="2185" y="12"/>
                    <a:pt x="2137" y="35"/>
                  </a:cubicBezTo>
                  <a:cubicBezTo>
                    <a:pt x="1259" y="493"/>
                    <a:pt x="545" y="1209"/>
                    <a:pt x="87" y="2087"/>
                  </a:cubicBezTo>
                  <a:cubicBezTo>
                    <a:pt x="0" y="2255"/>
                    <a:pt x="65" y="2463"/>
                    <a:pt x="233" y="2550"/>
                  </a:cubicBezTo>
                  <a:cubicBezTo>
                    <a:pt x="284" y="2577"/>
                    <a:pt x="339" y="2589"/>
                    <a:pt x="393" y="2589"/>
                  </a:cubicBezTo>
                  <a:cubicBezTo>
                    <a:pt x="517" y="2589"/>
                    <a:pt x="637" y="2522"/>
                    <a:pt x="698" y="2405"/>
                  </a:cubicBezTo>
                  <a:cubicBezTo>
                    <a:pt x="1089" y="1652"/>
                    <a:pt x="1704" y="1038"/>
                    <a:pt x="2457" y="647"/>
                  </a:cubicBezTo>
                  <a:cubicBezTo>
                    <a:pt x="2620" y="555"/>
                    <a:pt x="2681" y="352"/>
                    <a:pt x="2595" y="185"/>
                  </a:cubicBezTo>
                  <a:cubicBezTo>
                    <a:pt x="2533" y="68"/>
                    <a:pt x="2413" y="1"/>
                    <a:pt x="2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1"/>
            <p:cNvSpPr/>
            <p:nvPr/>
          </p:nvSpPr>
          <p:spPr>
            <a:xfrm>
              <a:off x="5995350" y="2188875"/>
              <a:ext cx="65775" cy="65150"/>
            </a:xfrm>
            <a:custGeom>
              <a:avLst/>
              <a:gdLst/>
              <a:ahLst/>
              <a:cxnLst/>
              <a:rect l="l" t="t" r="r" b="b"/>
              <a:pathLst>
                <a:path w="2631" h="2606" extrusionOk="0">
                  <a:moveTo>
                    <a:pt x="366" y="0"/>
                  </a:moveTo>
                  <a:cubicBezTo>
                    <a:pt x="247" y="0"/>
                    <a:pt x="135" y="61"/>
                    <a:pt x="71" y="162"/>
                  </a:cubicBezTo>
                  <a:cubicBezTo>
                    <a:pt x="4" y="268"/>
                    <a:pt x="1" y="402"/>
                    <a:pt x="63" y="512"/>
                  </a:cubicBezTo>
                  <a:cubicBezTo>
                    <a:pt x="519" y="1389"/>
                    <a:pt x="1235" y="2105"/>
                    <a:pt x="2112" y="2562"/>
                  </a:cubicBezTo>
                  <a:cubicBezTo>
                    <a:pt x="2164" y="2591"/>
                    <a:pt x="2222" y="2606"/>
                    <a:pt x="2280" y="2606"/>
                  </a:cubicBezTo>
                  <a:cubicBezTo>
                    <a:pt x="2343" y="2606"/>
                    <a:pt x="2406" y="2588"/>
                    <a:pt x="2462" y="2553"/>
                  </a:cubicBezTo>
                  <a:cubicBezTo>
                    <a:pt x="2567" y="2487"/>
                    <a:pt x="2630" y="2368"/>
                    <a:pt x="2624" y="2243"/>
                  </a:cubicBezTo>
                  <a:cubicBezTo>
                    <a:pt x="2617" y="2119"/>
                    <a:pt x="2544" y="2007"/>
                    <a:pt x="2431" y="1952"/>
                  </a:cubicBezTo>
                  <a:cubicBezTo>
                    <a:pt x="1678" y="1559"/>
                    <a:pt x="1063" y="946"/>
                    <a:pt x="672" y="194"/>
                  </a:cubicBezTo>
                  <a:cubicBezTo>
                    <a:pt x="617" y="80"/>
                    <a:pt x="505" y="7"/>
                    <a:pt x="381" y="0"/>
                  </a:cubicBezTo>
                  <a:cubicBezTo>
                    <a:pt x="376" y="0"/>
                    <a:pt x="371" y="0"/>
                    <a:pt x="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1"/>
            <p:cNvSpPr/>
            <p:nvPr/>
          </p:nvSpPr>
          <p:spPr>
            <a:xfrm>
              <a:off x="6145825" y="2189050"/>
              <a:ext cx="67050" cy="64775"/>
            </a:xfrm>
            <a:custGeom>
              <a:avLst/>
              <a:gdLst/>
              <a:ahLst/>
              <a:cxnLst/>
              <a:rect l="l" t="t" r="r" b="b"/>
              <a:pathLst>
                <a:path w="2682" h="2591" extrusionOk="0">
                  <a:moveTo>
                    <a:pt x="2290" y="1"/>
                  </a:moveTo>
                  <a:cubicBezTo>
                    <a:pt x="2166" y="1"/>
                    <a:pt x="2045" y="69"/>
                    <a:pt x="1984" y="187"/>
                  </a:cubicBezTo>
                  <a:cubicBezTo>
                    <a:pt x="1592" y="939"/>
                    <a:pt x="978" y="1552"/>
                    <a:pt x="225" y="1945"/>
                  </a:cubicBezTo>
                  <a:cubicBezTo>
                    <a:pt x="62" y="2035"/>
                    <a:pt x="0" y="2240"/>
                    <a:pt x="87" y="2405"/>
                  </a:cubicBezTo>
                  <a:cubicBezTo>
                    <a:pt x="148" y="2523"/>
                    <a:pt x="268" y="2590"/>
                    <a:pt x="392" y="2590"/>
                  </a:cubicBezTo>
                  <a:cubicBezTo>
                    <a:pt x="443" y="2590"/>
                    <a:pt x="494" y="2579"/>
                    <a:pt x="543" y="2555"/>
                  </a:cubicBezTo>
                  <a:cubicBezTo>
                    <a:pt x="1421" y="2098"/>
                    <a:pt x="2137" y="1382"/>
                    <a:pt x="2593" y="505"/>
                  </a:cubicBezTo>
                  <a:cubicBezTo>
                    <a:pt x="2681" y="336"/>
                    <a:pt x="2616" y="128"/>
                    <a:pt x="2448" y="40"/>
                  </a:cubicBezTo>
                  <a:cubicBezTo>
                    <a:pt x="2398" y="13"/>
                    <a:pt x="2343"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1"/>
            <p:cNvSpPr/>
            <p:nvPr/>
          </p:nvSpPr>
          <p:spPr>
            <a:xfrm>
              <a:off x="6145825" y="2038250"/>
              <a:ext cx="66925" cy="64575"/>
            </a:xfrm>
            <a:custGeom>
              <a:avLst/>
              <a:gdLst/>
              <a:ahLst/>
              <a:cxnLst/>
              <a:rect l="l" t="t" r="r" b="b"/>
              <a:pathLst>
                <a:path w="2677" h="2583" extrusionOk="0">
                  <a:moveTo>
                    <a:pt x="393" y="1"/>
                  </a:moveTo>
                  <a:cubicBezTo>
                    <a:pt x="269" y="1"/>
                    <a:pt x="148" y="68"/>
                    <a:pt x="87" y="185"/>
                  </a:cubicBezTo>
                  <a:cubicBezTo>
                    <a:pt x="0" y="352"/>
                    <a:pt x="62" y="555"/>
                    <a:pt x="225" y="647"/>
                  </a:cubicBezTo>
                  <a:cubicBezTo>
                    <a:pt x="978" y="1038"/>
                    <a:pt x="1592" y="1652"/>
                    <a:pt x="1984" y="2405"/>
                  </a:cubicBezTo>
                  <a:cubicBezTo>
                    <a:pt x="2046" y="2518"/>
                    <a:pt x="2163" y="2582"/>
                    <a:pt x="2285" y="2582"/>
                  </a:cubicBezTo>
                  <a:cubicBezTo>
                    <a:pt x="2338" y="2582"/>
                    <a:pt x="2393" y="2570"/>
                    <a:pt x="2443" y="2543"/>
                  </a:cubicBezTo>
                  <a:cubicBezTo>
                    <a:pt x="2610" y="2457"/>
                    <a:pt x="2676" y="2254"/>
                    <a:pt x="2593" y="2085"/>
                  </a:cubicBezTo>
                  <a:cubicBezTo>
                    <a:pt x="2137" y="1208"/>
                    <a:pt x="1421" y="493"/>
                    <a:pt x="543" y="35"/>
                  </a:cubicBezTo>
                  <a:cubicBezTo>
                    <a:pt x="495" y="12"/>
                    <a:pt x="444" y="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1"/>
            <p:cNvSpPr/>
            <p:nvPr/>
          </p:nvSpPr>
          <p:spPr>
            <a:xfrm>
              <a:off x="5901850" y="1818925"/>
              <a:ext cx="403850" cy="516550"/>
            </a:xfrm>
            <a:custGeom>
              <a:avLst/>
              <a:gdLst/>
              <a:ahLst/>
              <a:cxnLst/>
              <a:rect l="l" t="t" r="r" b="b"/>
              <a:pathLst>
                <a:path w="16154" h="20662" extrusionOk="0">
                  <a:moveTo>
                    <a:pt x="12209" y="689"/>
                  </a:moveTo>
                  <a:cubicBezTo>
                    <a:pt x="13919" y="692"/>
                    <a:pt x="15306" y="2077"/>
                    <a:pt x="15308" y="3788"/>
                  </a:cubicBezTo>
                  <a:lnTo>
                    <a:pt x="15308" y="4132"/>
                  </a:lnTo>
                  <a:lnTo>
                    <a:pt x="847" y="4132"/>
                  </a:lnTo>
                  <a:lnTo>
                    <a:pt x="847" y="3788"/>
                  </a:lnTo>
                  <a:cubicBezTo>
                    <a:pt x="848" y="2077"/>
                    <a:pt x="2236" y="692"/>
                    <a:pt x="3946" y="689"/>
                  </a:cubicBezTo>
                  <a:close/>
                  <a:moveTo>
                    <a:pt x="9799" y="4820"/>
                  </a:moveTo>
                  <a:cubicBezTo>
                    <a:pt x="9989" y="4820"/>
                    <a:pt x="10144" y="4975"/>
                    <a:pt x="10144" y="5165"/>
                  </a:cubicBezTo>
                  <a:cubicBezTo>
                    <a:pt x="10144" y="5355"/>
                    <a:pt x="9989" y="5510"/>
                    <a:pt x="9799" y="5510"/>
                  </a:cubicBezTo>
                  <a:lnTo>
                    <a:pt x="6355" y="5510"/>
                  </a:lnTo>
                  <a:cubicBezTo>
                    <a:pt x="6166" y="5510"/>
                    <a:pt x="6011" y="5355"/>
                    <a:pt x="6011" y="5165"/>
                  </a:cubicBezTo>
                  <a:cubicBezTo>
                    <a:pt x="6011" y="4975"/>
                    <a:pt x="6166" y="4820"/>
                    <a:pt x="6355" y="4820"/>
                  </a:cubicBezTo>
                  <a:close/>
                  <a:moveTo>
                    <a:pt x="8077" y="6199"/>
                  </a:moveTo>
                  <a:cubicBezTo>
                    <a:pt x="11879" y="6202"/>
                    <a:pt x="14960" y="9283"/>
                    <a:pt x="14963" y="13085"/>
                  </a:cubicBezTo>
                  <a:cubicBezTo>
                    <a:pt x="14963" y="16888"/>
                    <a:pt x="11881" y="19971"/>
                    <a:pt x="8077" y="19971"/>
                  </a:cubicBezTo>
                  <a:cubicBezTo>
                    <a:pt x="4274" y="19971"/>
                    <a:pt x="1191" y="16888"/>
                    <a:pt x="1191" y="13085"/>
                  </a:cubicBezTo>
                  <a:cubicBezTo>
                    <a:pt x="1191" y="9281"/>
                    <a:pt x="4274" y="6199"/>
                    <a:pt x="8077" y="6199"/>
                  </a:cubicBezTo>
                  <a:close/>
                  <a:moveTo>
                    <a:pt x="3946" y="1"/>
                  </a:moveTo>
                  <a:cubicBezTo>
                    <a:pt x="1854" y="2"/>
                    <a:pt x="161" y="1698"/>
                    <a:pt x="157" y="3788"/>
                  </a:cubicBezTo>
                  <a:lnTo>
                    <a:pt x="157" y="4132"/>
                  </a:lnTo>
                  <a:cubicBezTo>
                    <a:pt x="157" y="4512"/>
                    <a:pt x="465" y="4820"/>
                    <a:pt x="847" y="4820"/>
                  </a:cubicBezTo>
                  <a:lnTo>
                    <a:pt x="5386" y="4820"/>
                  </a:lnTo>
                  <a:cubicBezTo>
                    <a:pt x="5243" y="5203"/>
                    <a:pt x="5346" y="5634"/>
                    <a:pt x="5646" y="5913"/>
                  </a:cubicBezTo>
                  <a:cubicBezTo>
                    <a:pt x="2134" y="7102"/>
                    <a:pt x="1" y="10660"/>
                    <a:pt x="604" y="14319"/>
                  </a:cubicBezTo>
                  <a:cubicBezTo>
                    <a:pt x="1206" y="17977"/>
                    <a:pt x="4369" y="20662"/>
                    <a:pt x="8077" y="20662"/>
                  </a:cubicBezTo>
                  <a:cubicBezTo>
                    <a:pt x="11786" y="20662"/>
                    <a:pt x="14948" y="17977"/>
                    <a:pt x="15551" y="14319"/>
                  </a:cubicBezTo>
                  <a:cubicBezTo>
                    <a:pt x="16154" y="10660"/>
                    <a:pt x="14021" y="7102"/>
                    <a:pt x="10509" y="5913"/>
                  </a:cubicBezTo>
                  <a:cubicBezTo>
                    <a:pt x="10808" y="5634"/>
                    <a:pt x="10912" y="5203"/>
                    <a:pt x="10768" y="4820"/>
                  </a:cubicBezTo>
                  <a:lnTo>
                    <a:pt x="15308" y="4820"/>
                  </a:lnTo>
                  <a:cubicBezTo>
                    <a:pt x="15688" y="4820"/>
                    <a:pt x="15996" y="4512"/>
                    <a:pt x="15996" y="4132"/>
                  </a:cubicBezTo>
                  <a:lnTo>
                    <a:pt x="15996" y="3788"/>
                  </a:lnTo>
                  <a:cubicBezTo>
                    <a:pt x="15994" y="1698"/>
                    <a:pt x="14300" y="2"/>
                    <a:pt x="12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1"/>
            <p:cNvSpPr/>
            <p:nvPr/>
          </p:nvSpPr>
          <p:spPr>
            <a:xfrm>
              <a:off x="5991900" y="2034300"/>
              <a:ext cx="223925" cy="223825"/>
            </a:xfrm>
            <a:custGeom>
              <a:avLst/>
              <a:gdLst/>
              <a:ahLst/>
              <a:cxnLst/>
              <a:rect l="l" t="t" r="r" b="b"/>
              <a:pathLst>
                <a:path w="8957" h="8953" extrusionOk="0">
                  <a:moveTo>
                    <a:pt x="4467" y="696"/>
                  </a:moveTo>
                  <a:lnTo>
                    <a:pt x="4933" y="2816"/>
                  </a:lnTo>
                  <a:cubicBezTo>
                    <a:pt x="4784" y="2770"/>
                    <a:pt x="4630" y="2746"/>
                    <a:pt x="4475" y="2746"/>
                  </a:cubicBezTo>
                  <a:cubicBezTo>
                    <a:pt x="4315" y="2746"/>
                    <a:pt x="4155" y="2771"/>
                    <a:pt x="4001" y="2821"/>
                  </a:cubicBezTo>
                  <a:lnTo>
                    <a:pt x="4467" y="696"/>
                  </a:lnTo>
                  <a:close/>
                  <a:moveTo>
                    <a:pt x="6122" y="4000"/>
                  </a:moveTo>
                  <a:lnTo>
                    <a:pt x="8254" y="4468"/>
                  </a:lnTo>
                  <a:lnTo>
                    <a:pt x="6122" y="4938"/>
                  </a:lnTo>
                  <a:cubicBezTo>
                    <a:pt x="6220" y="4633"/>
                    <a:pt x="6220" y="4305"/>
                    <a:pt x="6122" y="4000"/>
                  </a:cubicBezTo>
                  <a:close/>
                  <a:moveTo>
                    <a:pt x="2822" y="4010"/>
                  </a:moveTo>
                  <a:lnTo>
                    <a:pt x="2822" y="4010"/>
                  </a:lnTo>
                  <a:cubicBezTo>
                    <a:pt x="2727" y="4317"/>
                    <a:pt x="2728" y="4645"/>
                    <a:pt x="2828" y="4949"/>
                  </a:cubicBezTo>
                  <a:lnTo>
                    <a:pt x="693" y="4478"/>
                  </a:lnTo>
                  <a:lnTo>
                    <a:pt x="2822" y="4010"/>
                  </a:lnTo>
                  <a:close/>
                  <a:moveTo>
                    <a:pt x="4470" y="3436"/>
                  </a:moveTo>
                  <a:cubicBezTo>
                    <a:pt x="4725" y="3436"/>
                    <a:pt x="4978" y="3531"/>
                    <a:pt x="5175" y="3714"/>
                  </a:cubicBezTo>
                  <a:cubicBezTo>
                    <a:pt x="5191" y="3735"/>
                    <a:pt x="5210" y="3754"/>
                    <a:pt x="5230" y="3769"/>
                  </a:cubicBezTo>
                  <a:cubicBezTo>
                    <a:pt x="5511" y="4068"/>
                    <a:pt x="5586" y="4508"/>
                    <a:pt x="5423" y="4884"/>
                  </a:cubicBezTo>
                  <a:cubicBezTo>
                    <a:pt x="5259" y="5260"/>
                    <a:pt x="4889" y="5502"/>
                    <a:pt x="4479" y="5502"/>
                  </a:cubicBezTo>
                  <a:cubicBezTo>
                    <a:pt x="4478" y="5502"/>
                    <a:pt x="4477" y="5502"/>
                    <a:pt x="4475" y="5502"/>
                  </a:cubicBezTo>
                  <a:cubicBezTo>
                    <a:pt x="4474" y="5502"/>
                    <a:pt x="4473" y="5502"/>
                    <a:pt x="4472" y="5502"/>
                  </a:cubicBezTo>
                  <a:cubicBezTo>
                    <a:pt x="4008" y="5502"/>
                    <a:pt x="3602" y="5196"/>
                    <a:pt x="3476" y="4751"/>
                  </a:cubicBezTo>
                  <a:cubicBezTo>
                    <a:pt x="3350" y="4305"/>
                    <a:pt x="3536" y="3830"/>
                    <a:pt x="3931" y="3589"/>
                  </a:cubicBezTo>
                  <a:cubicBezTo>
                    <a:pt x="4098" y="3486"/>
                    <a:pt x="4285" y="3436"/>
                    <a:pt x="4470" y="3436"/>
                  </a:cubicBezTo>
                  <a:close/>
                  <a:moveTo>
                    <a:pt x="4006" y="6118"/>
                  </a:moveTo>
                  <a:cubicBezTo>
                    <a:pt x="4159" y="6168"/>
                    <a:pt x="4318" y="6192"/>
                    <a:pt x="4477" y="6192"/>
                  </a:cubicBezTo>
                  <a:cubicBezTo>
                    <a:pt x="4636" y="6192"/>
                    <a:pt x="4794" y="6168"/>
                    <a:pt x="4947" y="6118"/>
                  </a:cubicBezTo>
                  <a:lnTo>
                    <a:pt x="4947" y="6118"/>
                  </a:lnTo>
                  <a:lnTo>
                    <a:pt x="4477" y="8257"/>
                  </a:lnTo>
                  <a:lnTo>
                    <a:pt x="4006" y="6118"/>
                  </a:lnTo>
                  <a:close/>
                  <a:moveTo>
                    <a:pt x="4469" y="0"/>
                  </a:moveTo>
                  <a:cubicBezTo>
                    <a:pt x="4142" y="0"/>
                    <a:pt x="3862" y="230"/>
                    <a:pt x="3798" y="550"/>
                  </a:cubicBezTo>
                  <a:lnTo>
                    <a:pt x="3300" y="2806"/>
                  </a:lnTo>
                  <a:lnTo>
                    <a:pt x="2653" y="2160"/>
                  </a:lnTo>
                  <a:cubicBezTo>
                    <a:pt x="2586" y="2096"/>
                    <a:pt x="2499" y="2064"/>
                    <a:pt x="2413" y="2064"/>
                  </a:cubicBezTo>
                  <a:cubicBezTo>
                    <a:pt x="2325" y="2064"/>
                    <a:pt x="2237" y="2097"/>
                    <a:pt x="2171" y="2163"/>
                  </a:cubicBezTo>
                  <a:cubicBezTo>
                    <a:pt x="2037" y="2297"/>
                    <a:pt x="2036" y="2511"/>
                    <a:pt x="2166" y="2646"/>
                  </a:cubicBezTo>
                  <a:lnTo>
                    <a:pt x="2822" y="3304"/>
                  </a:lnTo>
                  <a:lnTo>
                    <a:pt x="547" y="3805"/>
                  </a:lnTo>
                  <a:cubicBezTo>
                    <a:pt x="229" y="3872"/>
                    <a:pt x="1" y="4153"/>
                    <a:pt x="1" y="4478"/>
                  </a:cubicBezTo>
                  <a:cubicBezTo>
                    <a:pt x="1" y="4803"/>
                    <a:pt x="229" y="5083"/>
                    <a:pt x="547" y="5149"/>
                  </a:cubicBezTo>
                  <a:lnTo>
                    <a:pt x="2807" y="5649"/>
                  </a:lnTo>
                  <a:lnTo>
                    <a:pt x="2164" y="6292"/>
                  </a:lnTo>
                  <a:cubicBezTo>
                    <a:pt x="2034" y="6426"/>
                    <a:pt x="2036" y="6641"/>
                    <a:pt x="2169" y="6773"/>
                  </a:cubicBezTo>
                  <a:cubicBezTo>
                    <a:pt x="2235" y="6840"/>
                    <a:pt x="2323" y="6874"/>
                    <a:pt x="2412" y="6874"/>
                  </a:cubicBezTo>
                  <a:cubicBezTo>
                    <a:pt x="2498" y="6874"/>
                    <a:pt x="2584" y="6842"/>
                    <a:pt x="2652" y="6778"/>
                  </a:cubicBezTo>
                  <a:lnTo>
                    <a:pt x="3305" y="6128"/>
                  </a:lnTo>
                  <a:lnTo>
                    <a:pt x="3806" y="8403"/>
                  </a:lnTo>
                  <a:cubicBezTo>
                    <a:pt x="3869" y="8723"/>
                    <a:pt x="4149" y="8953"/>
                    <a:pt x="4473" y="8953"/>
                  </a:cubicBezTo>
                  <a:cubicBezTo>
                    <a:pt x="4475" y="8953"/>
                    <a:pt x="4476" y="8953"/>
                    <a:pt x="4477" y="8953"/>
                  </a:cubicBezTo>
                  <a:cubicBezTo>
                    <a:pt x="4478" y="8953"/>
                    <a:pt x="4479" y="8953"/>
                    <a:pt x="4480" y="8953"/>
                  </a:cubicBezTo>
                  <a:cubicBezTo>
                    <a:pt x="4805" y="8953"/>
                    <a:pt x="5087" y="8723"/>
                    <a:pt x="5150" y="8403"/>
                  </a:cubicBezTo>
                  <a:lnTo>
                    <a:pt x="5651" y="6132"/>
                  </a:lnTo>
                  <a:lnTo>
                    <a:pt x="6299" y="6778"/>
                  </a:lnTo>
                  <a:cubicBezTo>
                    <a:pt x="6366" y="6843"/>
                    <a:pt x="6452" y="6875"/>
                    <a:pt x="6538" y="6875"/>
                  </a:cubicBezTo>
                  <a:cubicBezTo>
                    <a:pt x="6626" y="6875"/>
                    <a:pt x="6714" y="6842"/>
                    <a:pt x="6782" y="6775"/>
                  </a:cubicBezTo>
                  <a:cubicBezTo>
                    <a:pt x="6913" y="6641"/>
                    <a:pt x="6915" y="6426"/>
                    <a:pt x="6785" y="6292"/>
                  </a:cubicBezTo>
                  <a:lnTo>
                    <a:pt x="6132" y="5640"/>
                  </a:lnTo>
                  <a:lnTo>
                    <a:pt x="8400" y="5139"/>
                  </a:lnTo>
                  <a:cubicBezTo>
                    <a:pt x="8722" y="5078"/>
                    <a:pt x="8955" y="4798"/>
                    <a:pt x="8955" y="4470"/>
                  </a:cubicBezTo>
                  <a:cubicBezTo>
                    <a:pt x="8957" y="4142"/>
                    <a:pt x="8725" y="3860"/>
                    <a:pt x="8402" y="3797"/>
                  </a:cubicBezTo>
                  <a:lnTo>
                    <a:pt x="6132" y="3299"/>
                  </a:lnTo>
                  <a:lnTo>
                    <a:pt x="6785" y="2646"/>
                  </a:lnTo>
                  <a:cubicBezTo>
                    <a:pt x="6915" y="2511"/>
                    <a:pt x="6913" y="2297"/>
                    <a:pt x="6780" y="2163"/>
                  </a:cubicBezTo>
                  <a:cubicBezTo>
                    <a:pt x="6713" y="2097"/>
                    <a:pt x="6625" y="2064"/>
                    <a:pt x="6537" y="2064"/>
                  </a:cubicBezTo>
                  <a:cubicBezTo>
                    <a:pt x="6450" y="2064"/>
                    <a:pt x="6364" y="2096"/>
                    <a:pt x="6297" y="2160"/>
                  </a:cubicBezTo>
                  <a:lnTo>
                    <a:pt x="5639" y="2818"/>
                  </a:lnTo>
                  <a:lnTo>
                    <a:pt x="5138" y="551"/>
                  </a:lnTo>
                  <a:cubicBezTo>
                    <a:pt x="5075" y="232"/>
                    <a:pt x="4795" y="2"/>
                    <a:pt x="4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1"/>
            <p:cNvSpPr/>
            <p:nvPr/>
          </p:nvSpPr>
          <p:spPr>
            <a:xfrm>
              <a:off x="5940200" y="1887800"/>
              <a:ext cx="327125" cy="17200"/>
            </a:xfrm>
            <a:custGeom>
              <a:avLst/>
              <a:gdLst/>
              <a:ahLst/>
              <a:cxnLst/>
              <a:rect l="l" t="t" r="r" b="b"/>
              <a:pathLst>
                <a:path w="13085" h="688" extrusionOk="0">
                  <a:moveTo>
                    <a:pt x="345" y="0"/>
                  </a:moveTo>
                  <a:cubicBezTo>
                    <a:pt x="155" y="0"/>
                    <a:pt x="0" y="155"/>
                    <a:pt x="0" y="345"/>
                  </a:cubicBezTo>
                  <a:cubicBezTo>
                    <a:pt x="0" y="535"/>
                    <a:pt x="155" y="688"/>
                    <a:pt x="345" y="688"/>
                  </a:cubicBezTo>
                  <a:lnTo>
                    <a:pt x="12741" y="688"/>
                  </a:lnTo>
                  <a:cubicBezTo>
                    <a:pt x="12931" y="688"/>
                    <a:pt x="13084" y="535"/>
                    <a:pt x="13084" y="345"/>
                  </a:cubicBezTo>
                  <a:cubicBezTo>
                    <a:pt x="13084" y="155"/>
                    <a:pt x="12931" y="0"/>
                    <a:pt x="127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 name="Google Shape;503;p51"/>
          <p:cNvSpPr/>
          <p:nvPr/>
        </p:nvSpPr>
        <p:spPr>
          <a:xfrm>
            <a:off x="448192" y="2515091"/>
            <a:ext cx="302212" cy="302256"/>
          </a:xfrm>
          <a:custGeom>
            <a:avLst/>
            <a:gdLst/>
            <a:ahLst/>
            <a:cxnLst/>
            <a:rect l="l" t="t" r="r" b="b"/>
            <a:pathLst>
              <a:path w="20657" h="20660" extrusionOk="0">
                <a:moveTo>
                  <a:pt x="5854" y="2775"/>
                </a:moveTo>
                <a:lnTo>
                  <a:pt x="5854" y="3249"/>
                </a:lnTo>
                <a:lnTo>
                  <a:pt x="3293" y="4787"/>
                </a:lnTo>
                <a:cubicBezTo>
                  <a:pt x="3699" y="3686"/>
                  <a:pt x="4688" y="2908"/>
                  <a:pt x="5854" y="2775"/>
                </a:cubicBezTo>
                <a:close/>
                <a:moveTo>
                  <a:pt x="14806" y="2775"/>
                </a:moveTo>
                <a:cubicBezTo>
                  <a:pt x="15970" y="2908"/>
                  <a:pt x="16961" y="3686"/>
                  <a:pt x="17366" y="4787"/>
                </a:cubicBezTo>
                <a:lnTo>
                  <a:pt x="14806" y="3249"/>
                </a:lnTo>
                <a:lnTo>
                  <a:pt x="14806" y="2775"/>
                </a:lnTo>
                <a:close/>
                <a:moveTo>
                  <a:pt x="6064" y="3926"/>
                </a:moveTo>
                <a:lnTo>
                  <a:pt x="8055" y="7701"/>
                </a:lnTo>
                <a:lnTo>
                  <a:pt x="6771" y="8985"/>
                </a:lnTo>
                <a:cubicBezTo>
                  <a:pt x="6605" y="9151"/>
                  <a:pt x="6379" y="9245"/>
                  <a:pt x="6146" y="9245"/>
                </a:cubicBezTo>
                <a:cubicBezTo>
                  <a:pt x="6127" y="9245"/>
                  <a:pt x="6108" y="9244"/>
                  <a:pt x="6089" y="9243"/>
                </a:cubicBezTo>
                <a:cubicBezTo>
                  <a:pt x="5834" y="9228"/>
                  <a:pt x="5597" y="9105"/>
                  <a:pt x="5441" y="8905"/>
                </a:cubicBezTo>
                <a:lnTo>
                  <a:pt x="3241" y="5619"/>
                </a:lnTo>
                <a:lnTo>
                  <a:pt x="6064" y="3926"/>
                </a:lnTo>
                <a:close/>
                <a:moveTo>
                  <a:pt x="14596" y="3926"/>
                </a:moveTo>
                <a:lnTo>
                  <a:pt x="17416" y="5619"/>
                </a:lnTo>
                <a:lnTo>
                  <a:pt x="15231" y="8890"/>
                </a:lnTo>
                <a:cubicBezTo>
                  <a:pt x="15076" y="9096"/>
                  <a:pt x="14838" y="9226"/>
                  <a:pt x="14581" y="9244"/>
                </a:cubicBezTo>
                <a:cubicBezTo>
                  <a:pt x="14560" y="9246"/>
                  <a:pt x="14539" y="9247"/>
                  <a:pt x="14518" y="9247"/>
                </a:cubicBezTo>
                <a:cubicBezTo>
                  <a:pt x="14282" y="9247"/>
                  <a:pt x="14055" y="9153"/>
                  <a:pt x="13887" y="8985"/>
                </a:cubicBezTo>
                <a:lnTo>
                  <a:pt x="12605" y="7702"/>
                </a:lnTo>
                <a:lnTo>
                  <a:pt x="14596" y="3926"/>
                </a:lnTo>
                <a:close/>
                <a:moveTo>
                  <a:pt x="14117" y="690"/>
                </a:moveTo>
                <a:lnTo>
                  <a:pt x="14117" y="3358"/>
                </a:lnTo>
                <a:lnTo>
                  <a:pt x="11882" y="7597"/>
                </a:lnTo>
                <a:lnTo>
                  <a:pt x="10330" y="10324"/>
                </a:lnTo>
                <a:lnTo>
                  <a:pt x="8778" y="7597"/>
                </a:lnTo>
                <a:lnTo>
                  <a:pt x="6541" y="3358"/>
                </a:lnTo>
                <a:lnTo>
                  <a:pt x="6541" y="690"/>
                </a:lnTo>
                <a:close/>
                <a:moveTo>
                  <a:pt x="8263" y="11363"/>
                </a:moveTo>
                <a:lnTo>
                  <a:pt x="8263" y="12052"/>
                </a:lnTo>
                <a:lnTo>
                  <a:pt x="5509" y="12052"/>
                </a:lnTo>
                <a:lnTo>
                  <a:pt x="5509" y="11363"/>
                </a:lnTo>
                <a:close/>
                <a:moveTo>
                  <a:pt x="15151" y="11363"/>
                </a:moveTo>
                <a:lnTo>
                  <a:pt x="15151" y="12052"/>
                </a:lnTo>
                <a:lnTo>
                  <a:pt x="12395" y="12052"/>
                </a:lnTo>
                <a:lnTo>
                  <a:pt x="12395" y="11363"/>
                </a:lnTo>
                <a:close/>
                <a:moveTo>
                  <a:pt x="7231" y="12740"/>
                </a:moveTo>
                <a:lnTo>
                  <a:pt x="7231" y="13774"/>
                </a:lnTo>
                <a:lnTo>
                  <a:pt x="6541" y="13774"/>
                </a:lnTo>
                <a:lnTo>
                  <a:pt x="6541" y="12740"/>
                </a:lnTo>
                <a:close/>
                <a:moveTo>
                  <a:pt x="14117" y="12740"/>
                </a:moveTo>
                <a:lnTo>
                  <a:pt x="14117" y="13774"/>
                </a:lnTo>
                <a:lnTo>
                  <a:pt x="13429" y="13774"/>
                </a:lnTo>
                <a:lnTo>
                  <a:pt x="13429" y="12740"/>
                </a:lnTo>
                <a:close/>
                <a:moveTo>
                  <a:pt x="3099" y="6643"/>
                </a:moveTo>
                <a:lnTo>
                  <a:pt x="4878" y="9303"/>
                </a:lnTo>
                <a:cubicBezTo>
                  <a:pt x="5153" y="9669"/>
                  <a:pt x="5572" y="9897"/>
                  <a:pt x="6029" y="9931"/>
                </a:cubicBezTo>
                <a:cubicBezTo>
                  <a:pt x="6065" y="9933"/>
                  <a:pt x="6102" y="9934"/>
                  <a:pt x="6139" y="9934"/>
                </a:cubicBezTo>
                <a:cubicBezTo>
                  <a:pt x="6558" y="9934"/>
                  <a:pt x="6960" y="9770"/>
                  <a:pt x="7258" y="9471"/>
                </a:cubicBezTo>
                <a:lnTo>
                  <a:pt x="8402" y="8329"/>
                </a:lnTo>
                <a:lnTo>
                  <a:pt x="9985" y="11110"/>
                </a:lnTo>
                <a:lnTo>
                  <a:pt x="9985" y="15149"/>
                </a:lnTo>
                <a:lnTo>
                  <a:pt x="8953" y="15149"/>
                </a:lnTo>
                <a:lnTo>
                  <a:pt x="8953" y="14806"/>
                </a:lnTo>
                <a:cubicBezTo>
                  <a:pt x="8953" y="14235"/>
                  <a:pt x="8490" y="13772"/>
                  <a:pt x="7919" y="13772"/>
                </a:cubicBezTo>
                <a:lnTo>
                  <a:pt x="7919" y="12740"/>
                </a:lnTo>
                <a:lnTo>
                  <a:pt x="8263" y="12740"/>
                </a:lnTo>
                <a:cubicBezTo>
                  <a:pt x="8645" y="12740"/>
                  <a:pt x="8953" y="12432"/>
                  <a:pt x="8953" y="12052"/>
                </a:cubicBezTo>
                <a:lnTo>
                  <a:pt x="8953" y="11363"/>
                </a:lnTo>
                <a:cubicBezTo>
                  <a:pt x="8953" y="10983"/>
                  <a:pt x="8645" y="10675"/>
                  <a:pt x="8263" y="10675"/>
                </a:cubicBezTo>
                <a:lnTo>
                  <a:pt x="5509" y="10675"/>
                </a:lnTo>
                <a:cubicBezTo>
                  <a:pt x="5129" y="10675"/>
                  <a:pt x="4821" y="10983"/>
                  <a:pt x="4821" y="11363"/>
                </a:cubicBezTo>
                <a:lnTo>
                  <a:pt x="4821" y="12052"/>
                </a:lnTo>
                <a:cubicBezTo>
                  <a:pt x="4821" y="12432"/>
                  <a:pt x="5129" y="12740"/>
                  <a:pt x="5509" y="12740"/>
                </a:cubicBezTo>
                <a:lnTo>
                  <a:pt x="5854" y="12740"/>
                </a:lnTo>
                <a:lnTo>
                  <a:pt x="5854" y="13772"/>
                </a:lnTo>
                <a:cubicBezTo>
                  <a:pt x="5283" y="13772"/>
                  <a:pt x="4821" y="14235"/>
                  <a:pt x="4821" y="14806"/>
                </a:cubicBezTo>
                <a:lnTo>
                  <a:pt x="4477" y="14806"/>
                </a:lnTo>
                <a:cubicBezTo>
                  <a:pt x="3716" y="14806"/>
                  <a:pt x="3099" y="14189"/>
                  <a:pt x="3099" y="13429"/>
                </a:cubicBezTo>
                <a:lnTo>
                  <a:pt x="3099" y="6643"/>
                </a:lnTo>
                <a:close/>
                <a:moveTo>
                  <a:pt x="17561" y="6642"/>
                </a:moveTo>
                <a:lnTo>
                  <a:pt x="17561" y="13429"/>
                </a:lnTo>
                <a:cubicBezTo>
                  <a:pt x="17561" y="14190"/>
                  <a:pt x="16944" y="14806"/>
                  <a:pt x="16183" y="14806"/>
                </a:cubicBezTo>
                <a:lnTo>
                  <a:pt x="15839" y="14806"/>
                </a:lnTo>
                <a:cubicBezTo>
                  <a:pt x="15839" y="14235"/>
                  <a:pt x="15376" y="13774"/>
                  <a:pt x="14806" y="13774"/>
                </a:cubicBezTo>
                <a:lnTo>
                  <a:pt x="14806" y="12740"/>
                </a:lnTo>
                <a:lnTo>
                  <a:pt x="15151" y="12740"/>
                </a:lnTo>
                <a:cubicBezTo>
                  <a:pt x="15531" y="12740"/>
                  <a:pt x="15839" y="12432"/>
                  <a:pt x="15839" y="12052"/>
                </a:cubicBezTo>
                <a:lnTo>
                  <a:pt x="15839" y="11363"/>
                </a:lnTo>
                <a:cubicBezTo>
                  <a:pt x="15839" y="10983"/>
                  <a:pt x="15531" y="10675"/>
                  <a:pt x="15151" y="10675"/>
                </a:cubicBezTo>
                <a:lnTo>
                  <a:pt x="12395" y="10675"/>
                </a:lnTo>
                <a:cubicBezTo>
                  <a:pt x="12015" y="10675"/>
                  <a:pt x="11707" y="10983"/>
                  <a:pt x="11707" y="11363"/>
                </a:cubicBezTo>
                <a:lnTo>
                  <a:pt x="11707" y="12052"/>
                </a:lnTo>
                <a:cubicBezTo>
                  <a:pt x="11707" y="12432"/>
                  <a:pt x="12015" y="12740"/>
                  <a:pt x="12395" y="12740"/>
                </a:cubicBezTo>
                <a:lnTo>
                  <a:pt x="12740" y="12740"/>
                </a:lnTo>
                <a:lnTo>
                  <a:pt x="12740" y="13774"/>
                </a:lnTo>
                <a:cubicBezTo>
                  <a:pt x="12170" y="13774"/>
                  <a:pt x="11707" y="14235"/>
                  <a:pt x="11707" y="14806"/>
                </a:cubicBezTo>
                <a:lnTo>
                  <a:pt x="11707" y="15151"/>
                </a:lnTo>
                <a:lnTo>
                  <a:pt x="10675" y="15151"/>
                </a:lnTo>
                <a:lnTo>
                  <a:pt x="10675" y="11110"/>
                </a:lnTo>
                <a:lnTo>
                  <a:pt x="12258" y="8329"/>
                </a:lnTo>
                <a:lnTo>
                  <a:pt x="13401" y="9473"/>
                </a:lnTo>
                <a:cubicBezTo>
                  <a:pt x="13699" y="9769"/>
                  <a:pt x="14102" y="9935"/>
                  <a:pt x="14520" y="9935"/>
                </a:cubicBezTo>
                <a:cubicBezTo>
                  <a:pt x="14560" y="9935"/>
                  <a:pt x="14600" y="9934"/>
                  <a:pt x="14640" y="9931"/>
                </a:cubicBezTo>
                <a:cubicBezTo>
                  <a:pt x="15099" y="9894"/>
                  <a:pt x="15521" y="9659"/>
                  <a:pt x="15792" y="9288"/>
                </a:cubicBezTo>
                <a:lnTo>
                  <a:pt x="17561" y="6642"/>
                </a:lnTo>
                <a:close/>
                <a:moveTo>
                  <a:pt x="11707" y="15839"/>
                </a:moveTo>
                <a:lnTo>
                  <a:pt x="11707" y="17905"/>
                </a:lnTo>
                <a:lnTo>
                  <a:pt x="8953" y="17905"/>
                </a:lnTo>
                <a:lnTo>
                  <a:pt x="8953" y="15839"/>
                </a:lnTo>
                <a:close/>
                <a:moveTo>
                  <a:pt x="7920" y="14462"/>
                </a:moveTo>
                <a:cubicBezTo>
                  <a:pt x="8110" y="14462"/>
                  <a:pt x="8263" y="14617"/>
                  <a:pt x="8263" y="14806"/>
                </a:cubicBezTo>
                <a:lnTo>
                  <a:pt x="8263" y="18657"/>
                </a:lnTo>
                <a:cubicBezTo>
                  <a:pt x="8153" y="18617"/>
                  <a:pt x="8037" y="18595"/>
                  <a:pt x="7920" y="18593"/>
                </a:cubicBezTo>
                <a:lnTo>
                  <a:pt x="5854" y="18593"/>
                </a:lnTo>
                <a:cubicBezTo>
                  <a:pt x="5735" y="18595"/>
                  <a:pt x="5619" y="18617"/>
                  <a:pt x="5509" y="18657"/>
                </a:cubicBezTo>
                <a:lnTo>
                  <a:pt x="5509" y="14806"/>
                </a:lnTo>
                <a:cubicBezTo>
                  <a:pt x="5509" y="14617"/>
                  <a:pt x="5664" y="14462"/>
                  <a:pt x="5854" y="14462"/>
                </a:cubicBezTo>
                <a:close/>
                <a:moveTo>
                  <a:pt x="14806" y="14462"/>
                </a:moveTo>
                <a:cubicBezTo>
                  <a:pt x="14996" y="14462"/>
                  <a:pt x="15151" y="14617"/>
                  <a:pt x="15151" y="14806"/>
                </a:cubicBezTo>
                <a:lnTo>
                  <a:pt x="15151" y="18657"/>
                </a:lnTo>
                <a:cubicBezTo>
                  <a:pt x="15039" y="18617"/>
                  <a:pt x="14923" y="18595"/>
                  <a:pt x="14806" y="18593"/>
                </a:cubicBezTo>
                <a:lnTo>
                  <a:pt x="12740" y="18593"/>
                </a:lnTo>
                <a:cubicBezTo>
                  <a:pt x="12623" y="18595"/>
                  <a:pt x="12506" y="18617"/>
                  <a:pt x="12395" y="18657"/>
                </a:cubicBezTo>
                <a:lnTo>
                  <a:pt x="12395" y="14806"/>
                </a:lnTo>
                <a:cubicBezTo>
                  <a:pt x="12395" y="14617"/>
                  <a:pt x="12550" y="14462"/>
                  <a:pt x="12740" y="14462"/>
                </a:cubicBezTo>
                <a:close/>
                <a:moveTo>
                  <a:pt x="2410" y="5956"/>
                </a:moveTo>
                <a:lnTo>
                  <a:pt x="2410" y="13429"/>
                </a:lnTo>
                <a:cubicBezTo>
                  <a:pt x="2412" y="14570"/>
                  <a:pt x="3336" y="15494"/>
                  <a:pt x="4477" y="15494"/>
                </a:cubicBezTo>
                <a:lnTo>
                  <a:pt x="4821" y="15494"/>
                </a:lnTo>
                <a:lnTo>
                  <a:pt x="4821" y="19627"/>
                </a:lnTo>
                <a:cubicBezTo>
                  <a:pt x="4821" y="19744"/>
                  <a:pt x="4843" y="19860"/>
                  <a:pt x="4885" y="19970"/>
                </a:cubicBezTo>
                <a:lnTo>
                  <a:pt x="1033" y="19970"/>
                </a:lnTo>
                <a:cubicBezTo>
                  <a:pt x="843" y="19970"/>
                  <a:pt x="688" y="19817"/>
                  <a:pt x="688" y="19627"/>
                </a:cubicBezTo>
                <a:lnTo>
                  <a:pt x="688" y="6668"/>
                </a:lnTo>
                <a:cubicBezTo>
                  <a:pt x="688" y="6512"/>
                  <a:pt x="795" y="6375"/>
                  <a:pt x="946" y="6335"/>
                </a:cubicBezTo>
                <a:lnTo>
                  <a:pt x="2410" y="5956"/>
                </a:lnTo>
                <a:close/>
                <a:moveTo>
                  <a:pt x="7919" y="19283"/>
                </a:moveTo>
                <a:cubicBezTo>
                  <a:pt x="8110" y="19283"/>
                  <a:pt x="8263" y="19436"/>
                  <a:pt x="8263" y="19627"/>
                </a:cubicBezTo>
                <a:cubicBezTo>
                  <a:pt x="8263" y="19817"/>
                  <a:pt x="8110" y="19970"/>
                  <a:pt x="7919" y="19970"/>
                </a:cubicBezTo>
                <a:lnTo>
                  <a:pt x="5854" y="19970"/>
                </a:lnTo>
                <a:cubicBezTo>
                  <a:pt x="5664" y="19970"/>
                  <a:pt x="5509" y="19817"/>
                  <a:pt x="5509" y="19627"/>
                </a:cubicBezTo>
                <a:cubicBezTo>
                  <a:pt x="5509" y="19436"/>
                  <a:pt x="5664" y="19283"/>
                  <a:pt x="5854" y="19283"/>
                </a:cubicBezTo>
                <a:close/>
                <a:moveTo>
                  <a:pt x="9985" y="18593"/>
                </a:moveTo>
                <a:lnTo>
                  <a:pt x="9985" y="19970"/>
                </a:lnTo>
                <a:lnTo>
                  <a:pt x="8890" y="19970"/>
                </a:lnTo>
                <a:cubicBezTo>
                  <a:pt x="8929" y="19860"/>
                  <a:pt x="8951" y="19744"/>
                  <a:pt x="8953" y="19627"/>
                </a:cubicBezTo>
                <a:lnTo>
                  <a:pt x="8953" y="18593"/>
                </a:lnTo>
                <a:close/>
                <a:moveTo>
                  <a:pt x="11707" y="18593"/>
                </a:moveTo>
                <a:lnTo>
                  <a:pt x="11707" y="19627"/>
                </a:lnTo>
                <a:cubicBezTo>
                  <a:pt x="11709" y="19744"/>
                  <a:pt x="11729" y="19860"/>
                  <a:pt x="11770" y="19970"/>
                </a:cubicBezTo>
                <a:lnTo>
                  <a:pt x="10673" y="19970"/>
                </a:lnTo>
                <a:lnTo>
                  <a:pt x="10673" y="18593"/>
                </a:lnTo>
                <a:close/>
                <a:moveTo>
                  <a:pt x="14806" y="19283"/>
                </a:moveTo>
                <a:cubicBezTo>
                  <a:pt x="14996" y="19283"/>
                  <a:pt x="15151" y="19436"/>
                  <a:pt x="15151" y="19627"/>
                </a:cubicBezTo>
                <a:cubicBezTo>
                  <a:pt x="15151" y="19817"/>
                  <a:pt x="14996" y="19970"/>
                  <a:pt x="14806" y="19970"/>
                </a:cubicBezTo>
                <a:lnTo>
                  <a:pt x="12740" y="19970"/>
                </a:lnTo>
                <a:cubicBezTo>
                  <a:pt x="12550" y="19970"/>
                  <a:pt x="12395" y="19817"/>
                  <a:pt x="12395" y="19627"/>
                </a:cubicBezTo>
                <a:cubicBezTo>
                  <a:pt x="12395" y="19436"/>
                  <a:pt x="12550" y="19283"/>
                  <a:pt x="12740" y="19283"/>
                </a:cubicBezTo>
                <a:close/>
                <a:moveTo>
                  <a:pt x="18248" y="5956"/>
                </a:moveTo>
                <a:lnTo>
                  <a:pt x="19712" y="6335"/>
                </a:lnTo>
                <a:cubicBezTo>
                  <a:pt x="19864" y="6375"/>
                  <a:pt x="19969" y="6513"/>
                  <a:pt x="19969" y="6670"/>
                </a:cubicBezTo>
                <a:lnTo>
                  <a:pt x="19970" y="19627"/>
                </a:lnTo>
                <a:cubicBezTo>
                  <a:pt x="19970" y="19817"/>
                  <a:pt x="19817" y="19970"/>
                  <a:pt x="19625" y="19970"/>
                </a:cubicBezTo>
                <a:lnTo>
                  <a:pt x="15775" y="19970"/>
                </a:lnTo>
                <a:cubicBezTo>
                  <a:pt x="15815" y="19860"/>
                  <a:pt x="15837" y="19744"/>
                  <a:pt x="15839" y="19627"/>
                </a:cubicBezTo>
                <a:lnTo>
                  <a:pt x="15839" y="15494"/>
                </a:lnTo>
                <a:lnTo>
                  <a:pt x="16183" y="15494"/>
                </a:lnTo>
                <a:cubicBezTo>
                  <a:pt x="17324" y="15494"/>
                  <a:pt x="18248" y="14570"/>
                  <a:pt x="18248" y="13429"/>
                </a:cubicBezTo>
                <a:lnTo>
                  <a:pt x="18248" y="5956"/>
                </a:lnTo>
                <a:close/>
                <a:moveTo>
                  <a:pt x="6543" y="1"/>
                </a:moveTo>
                <a:cubicBezTo>
                  <a:pt x="6162" y="1"/>
                  <a:pt x="5854" y="309"/>
                  <a:pt x="5854" y="690"/>
                </a:cubicBezTo>
                <a:lnTo>
                  <a:pt x="5854" y="2084"/>
                </a:lnTo>
                <a:cubicBezTo>
                  <a:pt x="4142" y="2244"/>
                  <a:pt x="2753" y="3534"/>
                  <a:pt x="2467" y="5228"/>
                </a:cubicBezTo>
                <a:lnTo>
                  <a:pt x="773" y="5669"/>
                </a:lnTo>
                <a:cubicBezTo>
                  <a:pt x="318" y="5787"/>
                  <a:pt x="0" y="6199"/>
                  <a:pt x="0" y="6668"/>
                </a:cubicBezTo>
                <a:lnTo>
                  <a:pt x="0" y="19627"/>
                </a:lnTo>
                <a:cubicBezTo>
                  <a:pt x="0" y="20197"/>
                  <a:pt x="463" y="20660"/>
                  <a:pt x="1033" y="20660"/>
                </a:cubicBezTo>
                <a:lnTo>
                  <a:pt x="19624" y="20660"/>
                </a:lnTo>
                <a:cubicBezTo>
                  <a:pt x="20193" y="20658"/>
                  <a:pt x="20655" y="20197"/>
                  <a:pt x="20656" y="19627"/>
                </a:cubicBezTo>
                <a:lnTo>
                  <a:pt x="20656" y="6670"/>
                </a:lnTo>
                <a:cubicBezTo>
                  <a:pt x="20656" y="6199"/>
                  <a:pt x="20340" y="5789"/>
                  <a:pt x="19885" y="5669"/>
                </a:cubicBezTo>
                <a:lnTo>
                  <a:pt x="18193" y="5229"/>
                </a:lnTo>
                <a:cubicBezTo>
                  <a:pt x="17907" y="3534"/>
                  <a:pt x="16518" y="2244"/>
                  <a:pt x="14806" y="2084"/>
                </a:cubicBezTo>
                <a:lnTo>
                  <a:pt x="14806" y="690"/>
                </a:lnTo>
                <a:cubicBezTo>
                  <a:pt x="14806" y="309"/>
                  <a:pt x="14498" y="1"/>
                  <a:pt x="14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633;p85">
            <a:extLst>
              <a:ext uri="{FF2B5EF4-FFF2-40B4-BE49-F238E27FC236}">
                <a16:creationId xmlns:a16="http://schemas.microsoft.com/office/drawing/2014/main" id="{74C63F5A-E26C-5B42-AF07-248BD9E66D51}"/>
              </a:ext>
            </a:extLst>
          </p:cNvPr>
          <p:cNvSpPr/>
          <p:nvPr/>
        </p:nvSpPr>
        <p:spPr>
          <a:xfrm>
            <a:off x="461360" y="1466984"/>
            <a:ext cx="302400" cy="30240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highlight>
                <a:srgbClr val="00FF00"/>
              </a:highlight>
            </a:endParaRPr>
          </a:p>
        </p:txBody>
      </p:sp>
      <p:sp>
        <p:nvSpPr>
          <p:cNvPr id="38" name="Google Shape;9338;p84">
            <a:extLst>
              <a:ext uri="{FF2B5EF4-FFF2-40B4-BE49-F238E27FC236}">
                <a16:creationId xmlns:a16="http://schemas.microsoft.com/office/drawing/2014/main" id="{6418611D-FDBF-A44B-AE74-F83F52C080F5}"/>
              </a:ext>
            </a:extLst>
          </p:cNvPr>
          <p:cNvSpPr/>
          <p:nvPr/>
        </p:nvSpPr>
        <p:spPr>
          <a:xfrm>
            <a:off x="4584088" y="1440737"/>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bg1">
              <a:lumMod val="9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 name="Google Shape;473;p51">
            <a:extLst>
              <a:ext uri="{FF2B5EF4-FFF2-40B4-BE49-F238E27FC236}">
                <a16:creationId xmlns:a16="http://schemas.microsoft.com/office/drawing/2014/main" id="{53BE0940-778B-614B-A0E1-074F9DB6F05B}"/>
              </a:ext>
            </a:extLst>
          </p:cNvPr>
          <p:cNvSpPr txBox="1">
            <a:spLocks/>
          </p:cNvSpPr>
          <p:nvPr/>
        </p:nvSpPr>
        <p:spPr>
          <a:xfrm>
            <a:off x="4697175" y="1267365"/>
            <a:ext cx="2282558"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Fira Sans"/>
              <a:buNone/>
              <a:defRPr sz="1800" b="1"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9pPr>
          </a:lstStyle>
          <a:p>
            <a:pPr marL="0" indent="0"/>
            <a:r>
              <a:rPr lang="it-IT" sz="1200"/>
              <a:t>VISUALIZZAZIONE DATI</a:t>
            </a:r>
          </a:p>
        </p:txBody>
      </p:sp>
      <p:sp>
        <p:nvSpPr>
          <p:cNvPr id="41" name="Google Shape;472;p51">
            <a:extLst>
              <a:ext uri="{FF2B5EF4-FFF2-40B4-BE49-F238E27FC236}">
                <a16:creationId xmlns:a16="http://schemas.microsoft.com/office/drawing/2014/main" id="{1B8744C2-1786-2842-8922-6F6AD39DF705}"/>
              </a:ext>
            </a:extLst>
          </p:cNvPr>
          <p:cNvSpPr txBox="1">
            <a:spLocks/>
          </p:cNvSpPr>
          <p:nvPr/>
        </p:nvSpPr>
        <p:spPr>
          <a:xfrm>
            <a:off x="4972575" y="1534112"/>
            <a:ext cx="2847900" cy="6078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9pPr>
          </a:lstStyle>
          <a:p>
            <a:pPr marL="0" indent="0" algn="l"/>
            <a:r>
              <a:rPr lang="it-IT" sz="1000"/>
              <a:t>Per l’utente dovrebbe essere chiaro il modo in cui eseguire il task in quanto l’interfaccia mette in risalto quali sono gli elementi principali e aiuta l’utente a comprendere il prossimo passo.</a:t>
            </a:r>
          </a:p>
        </p:txBody>
      </p:sp>
      <p:sp>
        <p:nvSpPr>
          <p:cNvPr id="42" name="Google Shape;483;p51">
            <a:extLst>
              <a:ext uri="{FF2B5EF4-FFF2-40B4-BE49-F238E27FC236}">
                <a16:creationId xmlns:a16="http://schemas.microsoft.com/office/drawing/2014/main" id="{AE5FE1DC-0043-C647-BD4D-7F55918AD805}"/>
              </a:ext>
            </a:extLst>
          </p:cNvPr>
          <p:cNvSpPr/>
          <p:nvPr/>
        </p:nvSpPr>
        <p:spPr>
          <a:xfrm>
            <a:off x="4502375" y="3512250"/>
            <a:ext cx="474000" cy="4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84;p51">
            <a:extLst>
              <a:ext uri="{FF2B5EF4-FFF2-40B4-BE49-F238E27FC236}">
                <a16:creationId xmlns:a16="http://schemas.microsoft.com/office/drawing/2014/main" id="{3F5490DC-3F72-EE41-9593-A3A7A6AC12D7}"/>
              </a:ext>
            </a:extLst>
          </p:cNvPr>
          <p:cNvSpPr/>
          <p:nvPr/>
        </p:nvSpPr>
        <p:spPr>
          <a:xfrm>
            <a:off x="362298" y="3514660"/>
            <a:ext cx="474000" cy="474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 name="Google Shape;473;p51">
            <a:extLst>
              <a:ext uri="{FF2B5EF4-FFF2-40B4-BE49-F238E27FC236}">
                <a16:creationId xmlns:a16="http://schemas.microsoft.com/office/drawing/2014/main" id="{F8AC9CAD-C59D-694F-B5E9-24BDE4247E73}"/>
              </a:ext>
            </a:extLst>
          </p:cNvPr>
          <p:cNvSpPr txBox="1">
            <a:spLocks/>
          </p:cNvSpPr>
          <p:nvPr/>
        </p:nvSpPr>
        <p:spPr>
          <a:xfrm>
            <a:off x="4727609" y="2386500"/>
            <a:ext cx="2282558"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Fira Sans"/>
              <a:buNone/>
              <a:defRPr sz="1800" b="1"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9pPr>
          </a:lstStyle>
          <a:p>
            <a:pPr marL="0" indent="0"/>
            <a:r>
              <a:rPr lang="it-IT" sz="1200"/>
              <a:t>CREAZIONE PROGETTO</a:t>
            </a:r>
          </a:p>
        </p:txBody>
      </p:sp>
      <p:sp>
        <p:nvSpPr>
          <p:cNvPr id="45" name="Google Shape;472;p51">
            <a:extLst>
              <a:ext uri="{FF2B5EF4-FFF2-40B4-BE49-F238E27FC236}">
                <a16:creationId xmlns:a16="http://schemas.microsoft.com/office/drawing/2014/main" id="{A9DA2DB6-A728-A948-A210-9F42C5640B85}"/>
              </a:ext>
            </a:extLst>
          </p:cNvPr>
          <p:cNvSpPr txBox="1">
            <a:spLocks/>
          </p:cNvSpPr>
          <p:nvPr/>
        </p:nvSpPr>
        <p:spPr>
          <a:xfrm>
            <a:off x="5001129" y="2641681"/>
            <a:ext cx="2847900" cy="6078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9pPr>
          </a:lstStyle>
          <a:p>
            <a:pPr marL="0" indent="0" algn="l"/>
            <a:r>
              <a:rPr lang="it-IT" sz="1000"/>
              <a:t>Per l’utente dovrebbe essere chiaro il modo in cui eseguire il task, in quanto con l’aiuto di icone e pulsanti auto esplicativi comprende la serie di passaggi che deve affrontare</a:t>
            </a:r>
          </a:p>
        </p:txBody>
      </p:sp>
      <p:sp>
        <p:nvSpPr>
          <p:cNvPr id="54" name="Google Shape;473;p51">
            <a:extLst>
              <a:ext uri="{FF2B5EF4-FFF2-40B4-BE49-F238E27FC236}">
                <a16:creationId xmlns:a16="http://schemas.microsoft.com/office/drawing/2014/main" id="{A90F3C5B-1F1F-104B-8971-DB1BF9985F07}"/>
              </a:ext>
            </a:extLst>
          </p:cNvPr>
          <p:cNvSpPr txBox="1">
            <a:spLocks/>
          </p:cNvSpPr>
          <p:nvPr/>
        </p:nvSpPr>
        <p:spPr>
          <a:xfrm>
            <a:off x="499586" y="3485826"/>
            <a:ext cx="2282558"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Fira Sans"/>
              <a:buNone/>
              <a:defRPr sz="1800" b="1"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9pPr>
          </a:lstStyle>
          <a:p>
            <a:pPr marL="0" indent="0"/>
            <a:r>
              <a:rPr lang="it-IT" sz="1200"/>
              <a:t>MODIFICA PROGETTO</a:t>
            </a:r>
          </a:p>
        </p:txBody>
      </p:sp>
      <p:sp>
        <p:nvSpPr>
          <p:cNvPr id="55" name="Google Shape;473;p51">
            <a:extLst>
              <a:ext uri="{FF2B5EF4-FFF2-40B4-BE49-F238E27FC236}">
                <a16:creationId xmlns:a16="http://schemas.microsoft.com/office/drawing/2014/main" id="{F0E56B4C-6C28-9B43-9E00-25E731BC19FA}"/>
              </a:ext>
            </a:extLst>
          </p:cNvPr>
          <p:cNvSpPr txBox="1">
            <a:spLocks/>
          </p:cNvSpPr>
          <p:nvPr/>
        </p:nvSpPr>
        <p:spPr>
          <a:xfrm>
            <a:off x="4838329" y="3418139"/>
            <a:ext cx="2282558"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Fira Sans"/>
              <a:buNone/>
              <a:defRPr sz="1800" b="1"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9pPr>
          </a:lstStyle>
          <a:p>
            <a:pPr marL="0" indent="0"/>
            <a:r>
              <a:rPr lang="it-IT" sz="1200"/>
              <a:t>PARTECIPA AL PROGETTO</a:t>
            </a:r>
          </a:p>
        </p:txBody>
      </p:sp>
      <p:grpSp>
        <p:nvGrpSpPr>
          <p:cNvPr id="56" name="Google Shape;9298;p84">
            <a:extLst>
              <a:ext uri="{FF2B5EF4-FFF2-40B4-BE49-F238E27FC236}">
                <a16:creationId xmlns:a16="http://schemas.microsoft.com/office/drawing/2014/main" id="{3241F698-ABA8-004B-97AC-98EF60D6E384}"/>
              </a:ext>
            </a:extLst>
          </p:cNvPr>
          <p:cNvGrpSpPr/>
          <p:nvPr/>
        </p:nvGrpSpPr>
        <p:grpSpPr>
          <a:xfrm>
            <a:off x="4601669" y="3553926"/>
            <a:ext cx="302400" cy="302400"/>
            <a:chOff x="3299850" y="238575"/>
            <a:chExt cx="427725" cy="482225"/>
          </a:xfrm>
          <a:solidFill>
            <a:schemeClr val="bg1"/>
          </a:solidFill>
        </p:grpSpPr>
        <p:sp>
          <p:nvSpPr>
            <p:cNvPr id="57" name="Google Shape;9299;p84">
              <a:extLst>
                <a:ext uri="{FF2B5EF4-FFF2-40B4-BE49-F238E27FC236}">
                  <a16:creationId xmlns:a16="http://schemas.microsoft.com/office/drawing/2014/main" id="{6DD40981-8275-D648-8C02-D63D00BC250F}"/>
                </a:ext>
              </a:extLst>
            </p:cNvPr>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 name="Google Shape;9300;p84">
              <a:extLst>
                <a:ext uri="{FF2B5EF4-FFF2-40B4-BE49-F238E27FC236}">
                  <a16:creationId xmlns:a16="http://schemas.microsoft.com/office/drawing/2014/main" id="{88311527-05DC-1548-B787-CF6EA27496A8}"/>
                </a:ext>
              </a:extLst>
            </p:cNvPr>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 name="Google Shape;9301;p84">
              <a:extLst>
                <a:ext uri="{FF2B5EF4-FFF2-40B4-BE49-F238E27FC236}">
                  <a16:creationId xmlns:a16="http://schemas.microsoft.com/office/drawing/2014/main" id="{D3D2D544-0118-8644-A1DA-86CFF9ED2D35}"/>
                </a:ext>
              </a:extLst>
            </p:cNvPr>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 name="Google Shape;9302;p84">
              <a:extLst>
                <a:ext uri="{FF2B5EF4-FFF2-40B4-BE49-F238E27FC236}">
                  <a16:creationId xmlns:a16="http://schemas.microsoft.com/office/drawing/2014/main" id="{511445DC-9E29-D244-A9F8-B5D23A931732}"/>
                </a:ext>
              </a:extLst>
            </p:cNvPr>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 name="Google Shape;9303;p84">
              <a:extLst>
                <a:ext uri="{FF2B5EF4-FFF2-40B4-BE49-F238E27FC236}">
                  <a16:creationId xmlns:a16="http://schemas.microsoft.com/office/drawing/2014/main" id="{D16FE496-284C-DE47-B12A-964E23DCBE68}"/>
                </a:ext>
              </a:extLst>
            </p:cNvPr>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 name="Google Shape;10700;p88">
            <a:extLst>
              <a:ext uri="{FF2B5EF4-FFF2-40B4-BE49-F238E27FC236}">
                <a16:creationId xmlns:a16="http://schemas.microsoft.com/office/drawing/2014/main" id="{60789BAE-6E3A-1A44-839F-CD69BE262BB5}"/>
              </a:ext>
            </a:extLst>
          </p:cNvPr>
          <p:cNvGrpSpPr/>
          <p:nvPr/>
        </p:nvGrpSpPr>
        <p:grpSpPr>
          <a:xfrm>
            <a:off x="461360" y="3589451"/>
            <a:ext cx="302400" cy="302400"/>
            <a:chOff x="-48266125" y="1973375"/>
            <a:chExt cx="302450" cy="300125"/>
          </a:xfrm>
          <a:solidFill>
            <a:schemeClr val="bg1"/>
          </a:solidFill>
        </p:grpSpPr>
        <p:sp>
          <p:nvSpPr>
            <p:cNvPr id="63" name="Google Shape;10701;p88">
              <a:extLst>
                <a:ext uri="{FF2B5EF4-FFF2-40B4-BE49-F238E27FC236}">
                  <a16:creationId xmlns:a16="http://schemas.microsoft.com/office/drawing/2014/main" id="{193358CF-617E-0E4A-9D76-C0D5E809F933}"/>
                </a:ext>
              </a:extLst>
            </p:cNvPr>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702;p88">
              <a:extLst>
                <a:ext uri="{FF2B5EF4-FFF2-40B4-BE49-F238E27FC236}">
                  <a16:creationId xmlns:a16="http://schemas.microsoft.com/office/drawing/2014/main" id="{FA166D12-EEAD-914E-B3B0-020D7D950337}"/>
                </a:ext>
              </a:extLst>
            </p:cNvPr>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703;p88">
              <a:extLst>
                <a:ext uri="{FF2B5EF4-FFF2-40B4-BE49-F238E27FC236}">
                  <a16:creationId xmlns:a16="http://schemas.microsoft.com/office/drawing/2014/main" id="{C307E4FC-FCEE-D14A-9AA3-1C658D9E584F}"/>
                </a:ext>
              </a:extLst>
            </p:cNvPr>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704;p88">
              <a:extLst>
                <a:ext uri="{FF2B5EF4-FFF2-40B4-BE49-F238E27FC236}">
                  <a16:creationId xmlns:a16="http://schemas.microsoft.com/office/drawing/2014/main" id="{08F1E7DE-D724-1344-93F5-03B4D97C80DF}"/>
                </a:ext>
              </a:extLst>
            </p:cNvPr>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705;p88">
              <a:extLst>
                <a:ext uri="{FF2B5EF4-FFF2-40B4-BE49-F238E27FC236}">
                  <a16:creationId xmlns:a16="http://schemas.microsoft.com/office/drawing/2014/main" id="{019DA997-540F-0045-A555-1C5936A3C969}"/>
                </a:ext>
              </a:extLst>
            </p:cNvPr>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706;p88">
              <a:extLst>
                <a:ext uri="{FF2B5EF4-FFF2-40B4-BE49-F238E27FC236}">
                  <a16:creationId xmlns:a16="http://schemas.microsoft.com/office/drawing/2014/main" id="{A89D22DE-E8A2-824F-AB23-0F95ED78EE18}"/>
                </a:ext>
              </a:extLst>
            </p:cNvPr>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477;p51">
            <a:extLst>
              <a:ext uri="{FF2B5EF4-FFF2-40B4-BE49-F238E27FC236}">
                <a16:creationId xmlns:a16="http://schemas.microsoft.com/office/drawing/2014/main" id="{9D874696-5A36-884D-B037-14B8FA120200}"/>
              </a:ext>
            </a:extLst>
          </p:cNvPr>
          <p:cNvSpPr txBox="1">
            <a:spLocks/>
          </p:cNvSpPr>
          <p:nvPr/>
        </p:nvSpPr>
        <p:spPr>
          <a:xfrm>
            <a:off x="836298" y="3732999"/>
            <a:ext cx="2847900" cy="6078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9pPr>
          </a:lstStyle>
          <a:p>
            <a:pPr marL="0" indent="0" algn="l"/>
            <a:r>
              <a:rPr lang="it-IT" sz="1000"/>
              <a:t>Per l’utente dovrebbe essere chiaro il modo in cui proseguire in quanto avendo elementi di contesto capisce come proseguire.</a:t>
            </a:r>
          </a:p>
        </p:txBody>
      </p:sp>
      <p:sp>
        <p:nvSpPr>
          <p:cNvPr id="71" name="Google Shape;477;p51">
            <a:extLst>
              <a:ext uri="{FF2B5EF4-FFF2-40B4-BE49-F238E27FC236}">
                <a16:creationId xmlns:a16="http://schemas.microsoft.com/office/drawing/2014/main" id="{1E8D3248-A56E-0948-894B-7912EBF7AF22}"/>
              </a:ext>
            </a:extLst>
          </p:cNvPr>
          <p:cNvSpPr txBox="1">
            <a:spLocks/>
          </p:cNvSpPr>
          <p:nvPr/>
        </p:nvSpPr>
        <p:spPr>
          <a:xfrm>
            <a:off x="5024464" y="3662483"/>
            <a:ext cx="2847900" cy="6078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9pPr>
          </a:lstStyle>
          <a:p>
            <a:pPr marL="0" indent="0" algn="l"/>
            <a:r>
              <a:rPr lang="it-IT" sz="1000"/>
              <a:t>Per l’utente dovrebbe essere chiaro il modo in cui proseguire in quanto avendo elementi di contesto capisce come proseguire.</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dissolve">
                                      <p:cBhvr>
                                        <p:cTn id="7" dur="500"/>
                                        <p:tgtEl>
                                          <p:spTgt spid="3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72">
                                            <p:txEl>
                                              <p:pRg st="0" end="0"/>
                                            </p:txEl>
                                          </p:spTgt>
                                        </p:tgtEl>
                                        <p:attrNameLst>
                                          <p:attrName>style.visibility</p:attrName>
                                        </p:attrNameLst>
                                      </p:cBhvr>
                                      <p:to>
                                        <p:strVal val="visible"/>
                                      </p:to>
                                    </p:set>
                                    <p:animEffect transition="in" filter="dissolve">
                                      <p:cBhvr>
                                        <p:cTn id="10" dur="500"/>
                                        <p:tgtEl>
                                          <p:spTgt spid="472">
                                            <p:txEl>
                                              <p:pRg st="0" end="0"/>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73">
                                            <p:txEl>
                                              <p:pRg st="0" end="0"/>
                                            </p:txEl>
                                          </p:spTgt>
                                        </p:tgtEl>
                                        <p:attrNameLst>
                                          <p:attrName>style.visibility</p:attrName>
                                        </p:attrNameLst>
                                      </p:cBhvr>
                                      <p:to>
                                        <p:strVal val="visible"/>
                                      </p:to>
                                    </p:set>
                                    <p:animEffect transition="in" filter="dissolve">
                                      <p:cBhvr>
                                        <p:cTn id="13" dur="500"/>
                                        <p:tgtEl>
                                          <p:spTgt spid="473">
                                            <p:txEl>
                                              <p:pRg st="0" end="0"/>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dissolve">
                                      <p:cBhvr>
                                        <p:cTn id="16" dur="500"/>
                                        <p:tgtEl>
                                          <p:spTgt spid="34"/>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83"/>
                                        </p:tgtEl>
                                        <p:attrNameLst>
                                          <p:attrName>style.visibility</p:attrName>
                                        </p:attrNameLst>
                                      </p:cBhvr>
                                      <p:to>
                                        <p:strVal val="visible"/>
                                      </p:to>
                                    </p:set>
                                    <p:animEffect transition="in" filter="dissolve">
                                      <p:cBhvr>
                                        <p:cTn id="21" dur="500"/>
                                        <p:tgtEl>
                                          <p:spTgt spid="483"/>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dissolve">
                                      <p:cBhvr>
                                        <p:cTn id="24" dur="500"/>
                                        <p:tgtEl>
                                          <p:spTgt spid="38"/>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dissolve">
                                      <p:cBhvr>
                                        <p:cTn id="27" dur="500"/>
                                        <p:tgtEl>
                                          <p:spTgt spid="39"/>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1"/>
                                        </p:tgtEl>
                                        <p:attrNameLst>
                                          <p:attrName>style.visibility</p:attrName>
                                        </p:attrNameLst>
                                      </p:cBhvr>
                                      <p:to>
                                        <p:strVal val="visible"/>
                                      </p:to>
                                    </p:set>
                                    <p:animEffect transition="in" filter="dissolve">
                                      <p:cBhvr>
                                        <p:cTn id="30" dur="500"/>
                                        <p:tgtEl>
                                          <p:spTgt spid="41"/>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477">
                                            <p:txEl>
                                              <p:pRg st="0" end="0"/>
                                            </p:txEl>
                                          </p:spTgt>
                                        </p:tgtEl>
                                        <p:attrNameLst>
                                          <p:attrName>style.visibility</p:attrName>
                                        </p:attrNameLst>
                                      </p:cBhvr>
                                      <p:to>
                                        <p:strVal val="visible"/>
                                      </p:to>
                                    </p:set>
                                    <p:animEffect transition="in" filter="dissolve">
                                      <p:cBhvr>
                                        <p:cTn id="35" dur="500"/>
                                        <p:tgtEl>
                                          <p:spTgt spid="477">
                                            <p:txEl>
                                              <p:pRg st="0" end="0"/>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478">
                                            <p:txEl>
                                              <p:pRg st="0" end="0"/>
                                            </p:txEl>
                                          </p:spTgt>
                                        </p:tgtEl>
                                        <p:attrNameLst>
                                          <p:attrName>style.visibility</p:attrName>
                                        </p:attrNameLst>
                                      </p:cBhvr>
                                      <p:to>
                                        <p:strVal val="visible"/>
                                      </p:to>
                                    </p:set>
                                    <p:animEffect transition="in" filter="dissolve">
                                      <p:cBhvr>
                                        <p:cTn id="38" dur="500"/>
                                        <p:tgtEl>
                                          <p:spTgt spid="478">
                                            <p:txEl>
                                              <p:pRg st="0" end="0"/>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482"/>
                                        </p:tgtEl>
                                        <p:attrNameLst>
                                          <p:attrName>style.visibility</p:attrName>
                                        </p:attrNameLst>
                                      </p:cBhvr>
                                      <p:to>
                                        <p:strVal val="visible"/>
                                      </p:to>
                                    </p:set>
                                    <p:animEffect transition="in" filter="dissolve">
                                      <p:cBhvr>
                                        <p:cTn id="41" dur="500"/>
                                        <p:tgtEl>
                                          <p:spTgt spid="482"/>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503"/>
                                        </p:tgtEl>
                                        <p:attrNameLst>
                                          <p:attrName>style.visibility</p:attrName>
                                        </p:attrNameLst>
                                      </p:cBhvr>
                                      <p:to>
                                        <p:strVal val="visible"/>
                                      </p:to>
                                    </p:set>
                                    <p:animEffect transition="in" filter="dissolve">
                                      <p:cBhvr>
                                        <p:cTn id="44" dur="500"/>
                                        <p:tgtEl>
                                          <p:spTgt spid="503"/>
                                        </p:tgtEl>
                                      </p:cBhvr>
                                    </p:animEffect>
                                  </p:childTnLst>
                                </p:cTn>
                              </p:par>
                            </p:childTnLst>
                          </p:cTn>
                        </p:par>
                      </p:childTnLst>
                    </p:cTn>
                  </p:par>
                  <p:par>
                    <p:cTn id="45" fill="hold">
                      <p:stCondLst>
                        <p:cond delay="indefinite"/>
                      </p:stCondLst>
                      <p:childTnLst>
                        <p:par>
                          <p:cTn id="46" fill="hold">
                            <p:stCondLst>
                              <p:cond delay="0"/>
                            </p:stCondLst>
                            <p:childTnLst>
                              <p:par>
                                <p:cTn id="47" presetID="9" presetClass="entr" presetSubtype="0" fill="hold" grpId="0" nodeType="clickEffect">
                                  <p:stCondLst>
                                    <p:cond delay="0"/>
                                  </p:stCondLst>
                                  <p:childTnLst>
                                    <p:set>
                                      <p:cBhvr>
                                        <p:cTn id="48" dur="1" fill="hold">
                                          <p:stCondLst>
                                            <p:cond delay="0"/>
                                          </p:stCondLst>
                                        </p:cTn>
                                        <p:tgtEl>
                                          <p:spTgt spid="484"/>
                                        </p:tgtEl>
                                        <p:attrNameLst>
                                          <p:attrName>style.visibility</p:attrName>
                                        </p:attrNameLst>
                                      </p:cBhvr>
                                      <p:to>
                                        <p:strVal val="visible"/>
                                      </p:to>
                                    </p:set>
                                    <p:animEffect transition="in" filter="dissolve">
                                      <p:cBhvr>
                                        <p:cTn id="49" dur="500"/>
                                        <p:tgtEl>
                                          <p:spTgt spid="484"/>
                                        </p:tgtEl>
                                      </p:cBhvr>
                                    </p:animEffect>
                                  </p:childTnLst>
                                </p:cTn>
                              </p:par>
                              <p:par>
                                <p:cTn id="50" presetID="9" presetClass="entr" presetSubtype="0" fill="hold" nodeType="withEffect">
                                  <p:stCondLst>
                                    <p:cond delay="0"/>
                                  </p:stCondLst>
                                  <p:childTnLst>
                                    <p:set>
                                      <p:cBhvr>
                                        <p:cTn id="51" dur="1" fill="hold">
                                          <p:stCondLst>
                                            <p:cond delay="0"/>
                                          </p:stCondLst>
                                        </p:cTn>
                                        <p:tgtEl>
                                          <p:spTgt spid="485"/>
                                        </p:tgtEl>
                                        <p:attrNameLst>
                                          <p:attrName>style.visibility</p:attrName>
                                        </p:attrNameLst>
                                      </p:cBhvr>
                                      <p:to>
                                        <p:strVal val="visible"/>
                                      </p:to>
                                    </p:set>
                                    <p:animEffect transition="in" filter="dissolve">
                                      <p:cBhvr>
                                        <p:cTn id="52" dur="500"/>
                                        <p:tgtEl>
                                          <p:spTgt spid="485"/>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44"/>
                                        </p:tgtEl>
                                        <p:attrNameLst>
                                          <p:attrName>style.visibility</p:attrName>
                                        </p:attrNameLst>
                                      </p:cBhvr>
                                      <p:to>
                                        <p:strVal val="visible"/>
                                      </p:to>
                                    </p:set>
                                    <p:animEffect transition="in" filter="dissolve">
                                      <p:cBhvr>
                                        <p:cTn id="55" dur="500"/>
                                        <p:tgtEl>
                                          <p:spTgt spid="44"/>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45"/>
                                        </p:tgtEl>
                                        <p:attrNameLst>
                                          <p:attrName>style.visibility</p:attrName>
                                        </p:attrNameLst>
                                      </p:cBhvr>
                                      <p:to>
                                        <p:strVal val="visible"/>
                                      </p:to>
                                    </p:set>
                                    <p:animEffect transition="in" filter="dissolve">
                                      <p:cBhvr>
                                        <p:cTn id="58" dur="500"/>
                                        <p:tgtEl>
                                          <p:spTgt spid="45"/>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43"/>
                                        </p:tgtEl>
                                        <p:attrNameLst>
                                          <p:attrName>style.visibility</p:attrName>
                                        </p:attrNameLst>
                                      </p:cBhvr>
                                      <p:to>
                                        <p:strVal val="visible"/>
                                      </p:to>
                                    </p:set>
                                    <p:animEffect transition="in" filter="dissolve">
                                      <p:cBhvr>
                                        <p:cTn id="63" dur="500"/>
                                        <p:tgtEl>
                                          <p:spTgt spid="43"/>
                                        </p:tgtEl>
                                      </p:cBhvr>
                                    </p:animEffect>
                                  </p:childTnLst>
                                </p:cTn>
                              </p:par>
                              <p:par>
                                <p:cTn id="64" presetID="9" presetClass="entr" presetSubtype="0" fill="hold" grpId="0" nodeType="withEffect">
                                  <p:stCondLst>
                                    <p:cond delay="0"/>
                                  </p:stCondLst>
                                  <p:childTnLst>
                                    <p:set>
                                      <p:cBhvr>
                                        <p:cTn id="65" dur="1" fill="hold">
                                          <p:stCondLst>
                                            <p:cond delay="0"/>
                                          </p:stCondLst>
                                        </p:cTn>
                                        <p:tgtEl>
                                          <p:spTgt spid="54"/>
                                        </p:tgtEl>
                                        <p:attrNameLst>
                                          <p:attrName>style.visibility</p:attrName>
                                        </p:attrNameLst>
                                      </p:cBhvr>
                                      <p:to>
                                        <p:strVal val="visible"/>
                                      </p:to>
                                    </p:set>
                                    <p:animEffect transition="in" filter="dissolve">
                                      <p:cBhvr>
                                        <p:cTn id="66" dur="500"/>
                                        <p:tgtEl>
                                          <p:spTgt spid="54"/>
                                        </p:tgtEl>
                                      </p:cBhvr>
                                    </p:animEffect>
                                  </p:childTnLst>
                                </p:cTn>
                              </p:par>
                              <p:par>
                                <p:cTn id="67" presetID="9" presetClass="entr" presetSubtype="0" fill="hold" nodeType="withEffect">
                                  <p:stCondLst>
                                    <p:cond delay="0"/>
                                  </p:stCondLst>
                                  <p:childTnLst>
                                    <p:set>
                                      <p:cBhvr>
                                        <p:cTn id="68" dur="1" fill="hold">
                                          <p:stCondLst>
                                            <p:cond delay="0"/>
                                          </p:stCondLst>
                                        </p:cTn>
                                        <p:tgtEl>
                                          <p:spTgt spid="62"/>
                                        </p:tgtEl>
                                        <p:attrNameLst>
                                          <p:attrName>style.visibility</p:attrName>
                                        </p:attrNameLst>
                                      </p:cBhvr>
                                      <p:to>
                                        <p:strVal val="visible"/>
                                      </p:to>
                                    </p:set>
                                    <p:animEffect transition="in" filter="dissolve">
                                      <p:cBhvr>
                                        <p:cTn id="69" dur="500"/>
                                        <p:tgtEl>
                                          <p:spTgt spid="62"/>
                                        </p:tgtEl>
                                      </p:cBhvr>
                                    </p:animEffect>
                                  </p:childTnLst>
                                </p:cTn>
                              </p:par>
                              <p:par>
                                <p:cTn id="70" presetID="9" presetClass="entr" presetSubtype="0" fill="hold" grpId="0" nodeType="withEffect">
                                  <p:stCondLst>
                                    <p:cond delay="0"/>
                                  </p:stCondLst>
                                  <p:childTnLst>
                                    <p:set>
                                      <p:cBhvr>
                                        <p:cTn id="71" dur="1" fill="hold">
                                          <p:stCondLst>
                                            <p:cond delay="0"/>
                                          </p:stCondLst>
                                        </p:cTn>
                                        <p:tgtEl>
                                          <p:spTgt spid="70"/>
                                        </p:tgtEl>
                                        <p:attrNameLst>
                                          <p:attrName>style.visibility</p:attrName>
                                        </p:attrNameLst>
                                      </p:cBhvr>
                                      <p:to>
                                        <p:strVal val="visible"/>
                                      </p:to>
                                    </p:set>
                                    <p:animEffect transition="in" filter="dissolve">
                                      <p:cBhvr>
                                        <p:cTn id="72" dur="500"/>
                                        <p:tgtEl>
                                          <p:spTgt spid="70"/>
                                        </p:tgtEl>
                                      </p:cBhvr>
                                    </p:animEffect>
                                  </p:childTnLst>
                                </p:cTn>
                              </p:par>
                            </p:childTnLst>
                          </p:cTn>
                        </p:par>
                      </p:childTnLst>
                    </p:cTn>
                  </p:par>
                  <p:par>
                    <p:cTn id="73" fill="hold">
                      <p:stCondLst>
                        <p:cond delay="indefinite"/>
                      </p:stCondLst>
                      <p:childTnLst>
                        <p:par>
                          <p:cTn id="74" fill="hold">
                            <p:stCondLst>
                              <p:cond delay="0"/>
                            </p:stCondLst>
                            <p:childTnLst>
                              <p:par>
                                <p:cTn id="75" presetID="9" presetClass="entr" presetSubtype="0" fill="hold" grpId="0" nodeType="clickEffect">
                                  <p:stCondLst>
                                    <p:cond delay="0"/>
                                  </p:stCondLst>
                                  <p:childTnLst>
                                    <p:set>
                                      <p:cBhvr>
                                        <p:cTn id="76" dur="1" fill="hold">
                                          <p:stCondLst>
                                            <p:cond delay="0"/>
                                          </p:stCondLst>
                                        </p:cTn>
                                        <p:tgtEl>
                                          <p:spTgt spid="42"/>
                                        </p:tgtEl>
                                        <p:attrNameLst>
                                          <p:attrName>style.visibility</p:attrName>
                                        </p:attrNameLst>
                                      </p:cBhvr>
                                      <p:to>
                                        <p:strVal val="visible"/>
                                      </p:to>
                                    </p:set>
                                    <p:animEffect transition="in" filter="dissolve">
                                      <p:cBhvr>
                                        <p:cTn id="77" dur="500"/>
                                        <p:tgtEl>
                                          <p:spTgt spid="42"/>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55"/>
                                        </p:tgtEl>
                                        <p:attrNameLst>
                                          <p:attrName>style.visibility</p:attrName>
                                        </p:attrNameLst>
                                      </p:cBhvr>
                                      <p:to>
                                        <p:strVal val="visible"/>
                                      </p:to>
                                    </p:set>
                                    <p:animEffect transition="in" filter="dissolve">
                                      <p:cBhvr>
                                        <p:cTn id="80" dur="500"/>
                                        <p:tgtEl>
                                          <p:spTgt spid="55"/>
                                        </p:tgtEl>
                                      </p:cBhvr>
                                    </p:animEffect>
                                  </p:childTnLst>
                                </p:cTn>
                              </p:par>
                              <p:par>
                                <p:cTn id="81" presetID="9" presetClass="entr" presetSubtype="0" fill="hold" nodeType="withEffect">
                                  <p:stCondLst>
                                    <p:cond delay="0"/>
                                  </p:stCondLst>
                                  <p:childTnLst>
                                    <p:set>
                                      <p:cBhvr>
                                        <p:cTn id="82" dur="1" fill="hold">
                                          <p:stCondLst>
                                            <p:cond delay="0"/>
                                          </p:stCondLst>
                                        </p:cTn>
                                        <p:tgtEl>
                                          <p:spTgt spid="56"/>
                                        </p:tgtEl>
                                        <p:attrNameLst>
                                          <p:attrName>style.visibility</p:attrName>
                                        </p:attrNameLst>
                                      </p:cBhvr>
                                      <p:to>
                                        <p:strVal val="visible"/>
                                      </p:to>
                                    </p:set>
                                    <p:animEffect transition="in" filter="dissolve">
                                      <p:cBhvr>
                                        <p:cTn id="83" dur="500"/>
                                        <p:tgtEl>
                                          <p:spTgt spid="56"/>
                                        </p:tgtEl>
                                      </p:cBhvr>
                                    </p:animEffect>
                                  </p:childTnLst>
                                </p:cTn>
                              </p:par>
                              <p:par>
                                <p:cTn id="84" presetID="9" presetClass="entr" presetSubtype="0" fill="hold" grpId="0" nodeType="withEffect">
                                  <p:stCondLst>
                                    <p:cond delay="0"/>
                                  </p:stCondLst>
                                  <p:childTnLst>
                                    <p:set>
                                      <p:cBhvr>
                                        <p:cTn id="85" dur="1" fill="hold">
                                          <p:stCondLst>
                                            <p:cond delay="0"/>
                                          </p:stCondLst>
                                        </p:cTn>
                                        <p:tgtEl>
                                          <p:spTgt spid="71"/>
                                        </p:tgtEl>
                                        <p:attrNameLst>
                                          <p:attrName>style.visibility</p:attrName>
                                        </p:attrNameLst>
                                      </p:cBhvr>
                                      <p:to>
                                        <p:strVal val="visible"/>
                                      </p:to>
                                    </p:set>
                                    <p:animEffect transition="in" filter="dissolve">
                                      <p:cBhvr>
                                        <p:cTn id="86"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72" grpId="0" build="p"/>
      <p:bldP spid="473" grpId="0" build="p"/>
      <p:bldP spid="477" grpId="0" build="p"/>
      <p:bldP spid="478" grpId="0" build="p"/>
      <p:bldP spid="482" grpId="0" animBg="1"/>
      <p:bldP spid="483" grpId="0" animBg="1"/>
      <p:bldP spid="484" grpId="0" animBg="1"/>
      <p:bldP spid="503" grpId="0" animBg="1"/>
      <p:bldP spid="34" grpId="0" animBg="1"/>
      <p:bldP spid="38" grpId="0" animBg="1"/>
      <p:bldP spid="39" grpId="0"/>
      <p:bldP spid="41" grpId="0"/>
      <p:bldP spid="42" grpId="0" animBg="1"/>
      <p:bldP spid="43" grpId="0" animBg="1"/>
      <p:bldP spid="44" grpId="0"/>
      <p:bldP spid="45" grpId="0"/>
      <p:bldP spid="54" grpId="0"/>
      <p:bldP spid="55" grpId="0"/>
      <p:bldP spid="70" grpId="0"/>
      <p:bldP spid="71"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880"/>
        <p:cNvGrpSpPr/>
        <p:nvPr/>
      </p:nvGrpSpPr>
      <p:grpSpPr>
        <a:xfrm>
          <a:off x="0" y="0"/>
          <a:ext cx="0" cy="0"/>
          <a:chOff x="0" y="0"/>
          <a:chExt cx="0" cy="0"/>
        </a:xfrm>
      </p:grpSpPr>
      <p:sp>
        <p:nvSpPr>
          <p:cNvPr id="882" name="Google Shape;882;p6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81" name="Google Shape;881;p63"/>
          <p:cNvSpPr txBox="1">
            <a:spLocks noGrp="1"/>
          </p:cNvSpPr>
          <p:nvPr>
            <p:ph type="ctrTitle" idx="2"/>
          </p:nvPr>
        </p:nvSpPr>
        <p:spPr>
          <a:xfrm>
            <a:off x="1982400" y="1280325"/>
            <a:ext cx="5179200" cy="93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t-IT"/>
              <a:t>DESIGN</a:t>
            </a:r>
          </a:p>
        </p:txBody>
      </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pic>
        <p:nvPicPr>
          <p:cNvPr id="252" name="Google Shape;252;p38"/>
          <p:cNvPicPr preferRelativeResize="0"/>
          <p:nvPr/>
        </p:nvPicPr>
        <p:blipFill>
          <a:blip r:embed="rId3">
            <a:extLst>
              <a:ext uri="{837473B0-CC2E-450A-ABE3-18F120FF3D39}">
                <a1611:picAttrSrcUrl xmlns:a1611="http://schemas.microsoft.com/office/drawing/2016/11/main" r:id="rId4"/>
              </a:ext>
            </a:extLst>
          </a:blip>
          <a:srcRect l="15280" r="15280"/>
          <a:stretch/>
        </p:blipFill>
        <p:spPr>
          <a:xfrm>
            <a:off x="203719" y="1130918"/>
            <a:ext cx="1192500" cy="1140600"/>
          </a:xfrm>
          <a:prstGeom prst="ellipse">
            <a:avLst/>
          </a:prstGeom>
          <a:noFill/>
          <a:ln>
            <a:noFill/>
          </a:ln>
        </p:spPr>
      </p:pic>
      <p:pic>
        <p:nvPicPr>
          <p:cNvPr id="253" name="Google Shape;253;p38"/>
          <p:cNvPicPr preferRelativeResize="0"/>
          <p:nvPr/>
        </p:nvPicPr>
        <p:blipFill rotWithShape="1">
          <a:blip r:embed="rId5">
            <a:alphaModFix/>
          </a:blip>
          <a:srcRect l="21454" r="21454"/>
          <a:stretch/>
        </p:blipFill>
        <p:spPr>
          <a:xfrm>
            <a:off x="203719" y="2558386"/>
            <a:ext cx="1192500" cy="1140600"/>
          </a:xfrm>
          <a:prstGeom prst="ellipse">
            <a:avLst/>
          </a:prstGeom>
          <a:noFill/>
          <a:ln>
            <a:noFill/>
          </a:ln>
        </p:spPr>
      </p:pic>
      <p:pic>
        <p:nvPicPr>
          <p:cNvPr id="254" name="Google Shape;254;p38"/>
          <p:cNvPicPr preferRelativeResize="0"/>
          <p:nvPr/>
        </p:nvPicPr>
        <p:blipFill rotWithShape="1">
          <a:blip r:embed="rId6">
            <a:alphaModFix/>
          </a:blip>
          <a:srcRect t="18136" b="18136"/>
          <a:stretch/>
        </p:blipFill>
        <p:spPr>
          <a:xfrm>
            <a:off x="203719" y="3988150"/>
            <a:ext cx="1192500" cy="1140600"/>
          </a:xfrm>
          <a:prstGeom prst="ellipse">
            <a:avLst/>
          </a:prstGeom>
          <a:noFill/>
          <a:ln>
            <a:noFill/>
          </a:ln>
        </p:spPr>
      </p:pic>
      <p:pic>
        <p:nvPicPr>
          <p:cNvPr id="255" name="Google Shape;255;p38"/>
          <p:cNvPicPr preferRelativeResize="0"/>
          <p:nvPr/>
        </p:nvPicPr>
        <p:blipFill>
          <a:blip r:embed="rId7">
            <a:extLst>
              <a:ext uri="{837473B0-CC2E-450A-ABE3-18F120FF3D39}">
                <a1611:picAttrSrcUrl xmlns:a1611="http://schemas.microsoft.com/office/drawing/2016/11/main" r:id="rId8"/>
              </a:ext>
            </a:extLst>
          </a:blip>
          <a:srcRect l="9617" r="9617"/>
          <a:stretch/>
        </p:blipFill>
        <p:spPr>
          <a:xfrm>
            <a:off x="4777549" y="1706533"/>
            <a:ext cx="1192500" cy="1140600"/>
          </a:xfrm>
          <a:prstGeom prst="ellipse">
            <a:avLst/>
          </a:prstGeom>
          <a:noFill/>
          <a:ln>
            <a:noFill/>
          </a:ln>
        </p:spPr>
      </p:pic>
      <p:sp>
        <p:nvSpPr>
          <p:cNvPr id="256" name="Google Shape;256;p38"/>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r>
              <a:rPr lang="en"/>
              <a:t>TABELLA DEI CONTENUTI</a:t>
            </a:r>
            <a:endParaRPr/>
          </a:p>
        </p:txBody>
      </p:sp>
      <p:sp>
        <p:nvSpPr>
          <p:cNvPr id="257" name="Google Shape;257;p38"/>
          <p:cNvSpPr txBox="1">
            <a:spLocks noGrp="1"/>
          </p:cNvSpPr>
          <p:nvPr>
            <p:ph type="subTitle" idx="1"/>
          </p:nvPr>
        </p:nvSpPr>
        <p:spPr>
          <a:xfrm>
            <a:off x="1644455" y="1327271"/>
            <a:ext cx="2597300" cy="1289750"/>
          </a:xfrm>
          <a:prstGeom prst="rect">
            <a:avLst/>
          </a:prstGeom>
        </p:spPr>
        <p:txBody>
          <a:bodyPr spcFirstLastPara="1" wrap="square" lIns="91425" tIns="91425" rIns="91425" bIns="91425" anchor="t" anchorCtr="0">
            <a:noAutofit/>
          </a:bodyPr>
          <a:lstStyle/>
          <a:p>
            <a:pPr marL="0" indent="0"/>
            <a:r>
              <a:rPr lang="it-IT" sz="1200" u="sng">
                <a:hlinkClick r:id="rId9" action="ppaction://hlinksldjump"/>
              </a:rPr>
              <a:t>-Descrizione problema</a:t>
            </a:r>
            <a:endParaRPr lang="it-IT" sz="1200" u="sng"/>
          </a:p>
          <a:p>
            <a:pPr marL="0" indent="0"/>
            <a:r>
              <a:rPr lang="it-IT" sz="1200" u="sng"/>
              <a:t>-Descrizione personaggio</a:t>
            </a:r>
          </a:p>
          <a:p>
            <a:pPr marL="0" indent="0"/>
            <a:r>
              <a:rPr lang="it-IT" sz="1200" u="sng"/>
              <a:t>-Requisiti di empowerment</a:t>
            </a:r>
          </a:p>
        </p:txBody>
      </p:sp>
      <p:sp>
        <p:nvSpPr>
          <p:cNvPr id="258" name="Google Shape;258;p38"/>
          <p:cNvSpPr txBox="1">
            <a:spLocks noGrp="1"/>
          </p:cNvSpPr>
          <p:nvPr>
            <p:ph type="subTitle" idx="2"/>
          </p:nvPr>
        </p:nvSpPr>
        <p:spPr>
          <a:xfrm>
            <a:off x="1644464" y="1020187"/>
            <a:ext cx="2076600" cy="3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IL PROBLEMA</a:t>
            </a:r>
            <a:endParaRPr lang="it-IT" sz="1600"/>
          </a:p>
        </p:txBody>
      </p:sp>
      <p:sp>
        <p:nvSpPr>
          <p:cNvPr id="259" name="Google Shape;259;p38"/>
          <p:cNvSpPr txBox="1">
            <a:spLocks noGrp="1"/>
          </p:cNvSpPr>
          <p:nvPr>
            <p:ph type="title" idx="3"/>
          </p:nvPr>
        </p:nvSpPr>
        <p:spPr>
          <a:xfrm>
            <a:off x="160219" y="1236368"/>
            <a:ext cx="1279500" cy="92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0" name="Google Shape;260;p38"/>
          <p:cNvSpPr txBox="1">
            <a:spLocks noGrp="1"/>
          </p:cNvSpPr>
          <p:nvPr>
            <p:ph type="subTitle" idx="4"/>
          </p:nvPr>
        </p:nvSpPr>
        <p:spPr>
          <a:xfrm>
            <a:off x="1693603" y="2815562"/>
            <a:ext cx="2076600" cy="559500"/>
          </a:xfrm>
          <a:prstGeom prst="rect">
            <a:avLst/>
          </a:prstGeom>
        </p:spPr>
        <p:txBody>
          <a:bodyPr spcFirstLastPara="1" wrap="square" lIns="91425" tIns="91425" rIns="91425" bIns="91425" anchor="t" anchorCtr="0">
            <a:noAutofit/>
          </a:bodyPr>
          <a:lstStyle/>
          <a:p>
            <a:pPr marL="0" indent="0"/>
            <a:r>
              <a:rPr lang="it-IT" sz="1200" u="sng"/>
              <a:t>-Analisi comparativa</a:t>
            </a:r>
          </a:p>
          <a:p>
            <a:pPr marL="0" indent="0"/>
            <a:r>
              <a:rPr lang="it-IT" sz="1200" u="sng"/>
              <a:t>-Caso d'uso</a:t>
            </a:r>
          </a:p>
          <a:p>
            <a:pPr marL="0" indent="0"/>
            <a:r>
              <a:rPr lang="it-IT" sz="1200" u="sng"/>
              <a:t>-Idee iniziali di design</a:t>
            </a:r>
            <a:r>
              <a:rPr lang="en" sz="1200"/>
              <a:t> </a:t>
            </a:r>
          </a:p>
        </p:txBody>
      </p:sp>
      <p:sp>
        <p:nvSpPr>
          <p:cNvPr id="261" name="Google Shape;261;p38"/>
          <p:cNvSpPr txBox="1">
            <a:spLocks noGrp="1"/>
          </p:cNvSpPr>
          <p:nvPr>
            <p:ph type="subTitle" idx="5"/>
          </p:nvPr>
        </p:nvSpPr>
        <p:spPr>
          <a:xfrm>
            <a:off x="1650103" y="2482577"/>
            <a:ext cx="2076600" cy="3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600"/>
              <a:t>ANALISI</a:t>
            </a:r>
            <a:endParaRPr sz="1600"/>
          </a:p>
        </p:txBody>
      </p:sp>
      <p:sp>
        <p:nvSpPr>
          <p:cNvPr id="262" name="Google Shape;262;p38"/>
          <p:cNvSpPr txBox="1">
            <a:spLocks noGrp="1"/>
          </p:cNvSpPr>
          <p:nvPr>
            <p:ph type="title" idx="6"/>
          </p:nvPr>
        </p:nvSpPr>
        <p:spPr>
          <a:xfrm>
            <a:off x="160219" y="2674399"/>
            <a:ext cx="1279500" cy="92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3" name="Google Shape;263;p38"/>
          <p:cNvSpPr txBox="1">
            <a:spLocks noGrp="1"/>
          </p:cNvSpPr>
          <p:nvPr>
            <p:ph type="subTitle" idx="7"/>
          </p:nvPr>
        </p:nvSpPr>
        <p:spPr>
          <a:xfrm>
            <a:off x="1645822" y="4323840"/>
            <a:ext cx="2764129" cy="559500"/>
          </a:xfrm>
          <a:prstGeom prst="rect">
            <a:avLst/>
          </a:prstGeom>
        </p:spPr>
        <p:txBody>
          <a:bodyPr spcFirstLastPara="1" wrap="square" lIns="91425" tIns="91425" rIns="91425" bIns="91425" anchor="t" anchorCtr="0">
            <a:noAutofit/>
          </a:bodyPr>
          <a:lstStyle/>
          <a:p>
            <a:pPr marL="0" indent="0"/>
            <a:r>
              <a:rPr lang="it-IT" sz="1200" u="sng"/>
              <a:t>-Paper sketch</a:t>
            </a:r>
          </a:p>
          <a:p>
            <a:pPr marL="0" indent="0"/>
            <a:r>
              <a:rPr lang="it-IT" sz="1200" u="sng"/>
              <a:t>-Design pattern</a:t>
            </a:r>
          </a:p>
          <a:p>
            <a:pPr marL="0" indent="0"/>
            <a:r>
              <a:rPr lang="it-IT" sz="1200" u="sng"/>
              <a:t>-Risultati del cognitive </a:t>
            </a:r>
            <a:r>
              <a:rPr lang="it-IT" sz="1200" u="sng" err="1"/>
              <a:t>walkthrough</a:t>
            </a:r>
            <a:endParaRPr lang="it-IT" sz="1200" u="sng"/>
          </a:p>
        </p:txBody>
      </p:sp>
      <p:sp>
        <p:nvSpPr>
          <p:cNvPr id="264" name="Google Shape;264;p38"/>
          <p:cNvSpPr txBox="1">
            <a:spLocks noGrp="1"/>
          </p:cNvSpPr>
          <p:nvPr>
            <p:ph type="subTitle" idx="8"/>
          </p:nvPr>
        </p:nvSpPr>
        <p:spPr>
          <a:xfrm>
            <a:off x="1693603" y="3950726"/>
            <a:ext cx="2076600" cy="3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SKETCH INIZIALI</a:t>
            </a:r>
            <a:endParaRPr sz="1600"/>
          </a:p>
        </p:txBody>
      </p:sp>
      <p:sp>
        <p:nvSpPr>
          <p:cNvPr id="265" name="Google Shape;265;p38"/>
          <p:cNvSpPr txBox="1">
            <a:spLocks noGrp="1"/>
          </p:cNvSpPr>
          <p:nvPr>
            <p:ph type="title" idx="9"/>
          </p:nvPr>
        </p:nvSpPr>
        <p:spPr>
          <a:xfrm>
            <a:off x="160219" y="4093600"/>
            <a:ext cx="1279500" cy="92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66" name="Google Shape;266;p38"/>
          <p:cNvSpPr txBox="1">
            <a:spLocks noGrp="1"/>
          </p:cNvSpPr>
          <p:nvPr>
            <p:ph type="subTitle" idx="13"/>
          </p:nvPr>
        </p:nvSpPr>
        <p:spPr>
          <a:xfrm>
            <a:off x="6354125" y="2057521"/>
            <a:ext cx="2076600" cy="559500"/>
          </a:xfrm>
          <a:prstGeom prst="rect">
            <a:avLst/>
          </a:prstGeom>
        </p:spPr>
        <p:txBody>
          <a:bodyPr spcFirstLastPara="1" wrap="square" lIns="91425" tIns="91425" rIns="91425" bIns="91425" anchor="t" anchorCtr="0">
            <a:noAutofit/>
          </a:bodyPr>
          <a:lstStyle/>
          <a:p>
            <a:pPr marL="0" indent="0"/>
            <a:r>
              <a:rPr lang="it-IT" sz="1200" u="sng"/>
              <a:t>-Prototipo</a:t>
            </a:r>
          </a:p>
          <a:p>
            <a:pPr marL="0" indent="0"/>
            <a:r>
              <a:rPr lang="it-IT" sz="1200" u="sng"/>
              <a:t>-Descrizione del testing effettuato con gli utenti</a:t>
            </a:r>
          </a:p>
        </p:txBody>
      </p:sp>
      <p:sp>
        <p:nvSpPr>
          <p:cNvPr id="267" name="Google Shape;267;p38"/>
          <p:cNvSpPr txBox="1">
            <a:spLocks noGrp="1"/>
          </p:cNvSpPr>
          <p:nvPr>
            <p:ph type="subTitle" idx="14"/>
          </p:nvPr>
        </p:nvSpPr>
        <p:spPr>
          <a:xfrm>
            <a:off x="6354125" y="1701218"/>
            <a:ext cx="2076600" cy="3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600"/>
              <a:t>DESIGN</a:t>
            </a:r>
            <a:endParaRPr sz="1600"/>
          </a:p>
        </p:txBody>
      </p:sp>
      <p:sp>
        <p:nvSpPr>
          <p:cNvPr id="268" name="Google Shape;268;p38"/>
          <p:cNvSpPr txBox="1">
            <a:spLocks noGrp="1"/>
          </p:cNvSpPr>
          <p:nvPr>
            <p:ph type="title" idx="15"/>
          </p:nvPr>
        </p:nvSpPr>
        <p:spPr>
          <a:xfrm>
            <a:off x="4734049" y="1811983"/>
            <a:ext cx="1279500" cy="92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pic>
        <p:nvPicPr>
          <p:cNvPr id="19" name="Google Shape;253;p38">
            <a:extLst>
              <a:ext uri="{FF2B5EF4-FFF2-40B4-BE49-F238E27FC236}">
                <a16:creationId xmlns:a16="http://schemas.microsoft.com/office/drawing/2014/main" id="{A7A75D37-0F68-4286-AD3C-FD3D70DBDF29}"/>
              </a:ext>
            </a:extLst>
          </p:cNvPr>
          <p:cNvPicPr preferRelativeResize="0"/>
          <p:nvPr/>
        </p:nvPicPr>
        <p:blipFill>
          <a:blip r:embed="rId10">
            <a:extLst>
              <a:ext uri="{837473B0-CC2E-450A-ABE3-18F120FF3D39}">
                <a1611:picAttrSrcUrl xmlns:a1611="http://schemas.microsoft.com/office/drawing/2016/11/main" r:id="rId11"/>
              </a:ext>
            </a:extLst>
          </a:blip>
          <a:srcRect l="15760" r="15760"/>
          <a:stretch/>
        </p:blipFill>
        <p:spPr>
          <a:xfrm>
            <a:off x="4777549" y="3417850"/>
            <a:ext cx="1192500" cy="1140600"/>
          </a:xfrm>
          <a:prstGeom prst="ellipse">
            <a:avLst/>
          </a:prstGeom>
          <a:noFill/>
          <a:ln>
            <a:noFill/>
          </a:ln>
        </p:spPr>
      </p:pic>
      <p:sp>
        <p:nvSpPr>
          <p:cNvPr id="20" name="Google Shape;260;p38">
            <a:extLst>
              <a:ext uri="{FF2B5EF4-FFF2-40B4-BE49-F238E27FC236}">
                <a16:creationId xmlns:a16="http://schemas.microsoft.com/office/drawing/2014/main" id="{47506EC9-BF9E-46FC-B1D4-E74F39C0B4B1}"/>
              </a:ext>
            </a:extLst>
          </p:cNvPr>
          <p:cNvSpPr txBox="1">
            <a:spLocks/>
          </p:cNvSpPr>
          <p:nvPr/>
        </p:nvSpPr>
        <p:spPr>
          <a:xfrm>
            <a:off x="6354125" y="3683665"/>
            <a:ext cx="2076600" cy="559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1pPr>
            <a:lvl2pPr marL="914400" marR="0" lvl="1" indent="-317500" algn="l"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2pPr>
            <a:lvl3pPr marL="1371600" marR="0" lvl="2" indent="-317500" algn="l"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3pPr>
            <a:lvl4pPr marL="1828800" marR="0" lvl="3" indent="-317500" algn="l"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4pPr>
            <a:lvl5pPr marL="2286000" marR="0" lvl="4" indent="-317500" algn="l"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5pPr>
            <a:lvl6pPr marL="2743200" marR="0" lvl="5" indent="-317500" algn="l"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6pPr>
            <a:lvl7pPr marL="3200400" marR="0" lvl="6" indent="-317500" algn="l"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7pPr>
            <a:lvl8pPr marL="3657600" marR="0" lvl="7" indent="-317500" algn="l"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8pPr>
            <a:lvl9pPr marL="4114800" marR="0" lvl="8" indent="-317500" algn="l" rtl="0">
              <a:lnSpc>
                <a:spcPct val="100000"/>
              </a:lnSpc>
              <a:spcBef>
                <a:spcPts val="0"/>
              </a:spcBef>
              <a:spcAft>
                <a:spcPts val="0"/>
              </a:spcAft>
              <a:buClr>
                <a:schemeClr val="accent4"/>
              </a:buClr>
              <a:buSzPts val="1400"/>
              <a:buFont typeface="Fira Sans"/>
              <a:buNone/>
              <a:defRPr sz="1400" b="0" i="0" u="none" strike="noStrike" cap="none">
                <a:solidFill>
                  <a:schemeClr val="accent4"/>
                </a:solidFill>
                <a:latin typeface="Fira Sans"/>
                <a:ea typeface="Fira Sans"/>
                <a:cs typeface="Fira Sans"/>
                <a:sym typeface="Fira Sans"/>
              </a:defRPr>
            </a:lvl9pPr>
          </a:lstStyle>
          <a:p>
            <a:pPr marL="0" indent="0"/>
            <a:r>
              <a:rPr lang="it-IT" sz="1200" u="sng"/>
              <a:t>-Elenco modifiche</a:t>
            </a:r>
            <a:endParaRPr lang="en" sz="1200"/>
          </a:p>
        </p:txBody>
      </p:sp>
      <p:sp>
        <p:nvSpPr>
          <p:cNvPr id="21" name="Google Shape;261;p38">
            <a:extLst>
              <a:ext uri="{FF2B5EF4-FFF2-40B4-BE49-F238E27FC236}">
                <a16:creationId xmlns:a16="http://schemas.microsoft.com/office/drawing/2014/main" id="{D9130A94-618E-4ADE-AED7-AEB3835A12B2}"/>
              </a:ext>
            </a:extLst>
          </p:cNvPr>
          <p:cNvSpPr txBox="1">
            <a:spLocks/>
          </p:cNvSpPr>
          <p:nvPr/>
        </p:nvSpPr>
        <p:spPr>
          <a:xfrm>
            <a:off x="6354125" y="3361882"/>
            <a:ext cx="20766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4"/>
              </a:buClr>
              <a:buSzPts val="1600"/>
              <a:buFont typeface="Fira Sans"/>
              <a:buNone/>
              <a:defRPr sz="1800" b="1" i="0" u="none" strike="noStrike" cap="none">
                <a:solidFill>
                  <a:schemeClr val="accent4"/>
                </a:solidFill>
                <a:latin typeface="Fira Sans"/>
                <a:ea typeface="Fira Sans"/>
                <a:cs typeface="Fira Sans"/>
                <a:sym typeface="Fira Sans"/>
              </a:defRPr>
            </a:lvl1pPr>
            <a:lvl2pPr marL="914400" marR="0" lvl="1" indent="-317500" algn="l"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2pPr>
            <a:lvl3pPr marL="1371600" marR="0" lvl="2" indent="-317500" algn="l"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3pPr>
            <a:lvl4pPr marL="1828800" marR="0" lvl="3" indent="-317500" algn="l"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4pPr>
            <a:lvl5pPr marL="2286000" marR="0" lvl="4" indent="-317500" algn="l"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5pPr>
            <a:lvl6pPr marL="2743200" marR="0" lvl="5" indent="-317500" algn="l"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6pPr>
            <a:lvl7pPr marL="3200400" marR="0" lvl="6" indent="-317500" algn="l"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7pPr>
            <a:lvl8pPr marL="3657600" marR="0" lvl="7" indent="-317500" algn="l"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8pPr>
            <a:lvl9pPr marL="4114800" marR="0" lvl="8" indent="-317500" algn="l" rtl="0">
              <a:lnSpc>
                <a:spcPct val="100000"/>
              </a:lnSpc>
              <a:spcBef>
                <a:spcPts val="0"/>
              </a:spcBef>
              <a:spcAft>
                <a:spcPts val="0"/>
              </a:spcAft>
              <a:buClr>
                <a:schemeClr val="accent4"/>
              </a:buClr>
              <a:buSzPts val="1600"/>
              <a:buFont typeface="Fira Sans"/>
              <a:buNone/>
              <a:defRPr sz="1600" b="1" i="0" u="none" strike="noStrike" cap="none">
                <a:solidFill>
                  <a:schemeClr val="accent4"/>
                </a:solidFill>
                <a:latin typeface="Fira Sans"/>
                <a:ea typeface="Fira Sans"/>
                <a:cs typeface="Fira Sans"/>
                <a:sym typeface="Fira Sans"/>
              </a:defRPr>
            </a:lvl9pPr>
          </a:lstStyle>
          <a:p>
            <a:pPr marL="0" lvl="0" indent="0" algn="l" rtl="0">
              <a:spcBef>
                <a:spcPts val="0"/>
              </a:spcBef>
              <a:spcAft>
                <a:spcPts val="0"/>
              </a:spcAft>
              <a:buNone/>
            </a:pPr>
            <a:r>
              <a:rPr lang="it-IT" sz="1600"/>
              <a:t>SUPPORTO</a:t>
            </a:r>
          </a:p>
        </p:txBody>
      </p:sp>
      <p:sp>
        <p:nvSpPr>
          <p:cNvPr id="22" name="Google Shape;262;p38">
            <a:extLst>
              <a:ext uri="{FF2B5EF4-FFF2-40B4-BE49-F238E27FC236}">
                <a16:creationId xmlns:a16="http://schemas.microsoft.com/office/drawing/2014/main" id="{DE05E692-7DAA-4666-BC17-75C434796680}"/>
              </a:ext>
            </a:extLst>
          </p:cNvPr>
          <p:cNvSpPr txBox="1">
            <a:spLocks/>
          </p:cNvSpPr>
          <p:nvPr/>
        </p:nvSpPr>
        <p:spPr>
          <a:xfrm>
            <a:off x="4734049" y="3513844"/>
            <a:ext cx="1279500" cy="92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000"/>
              <a:buFont typeface="Lexend Tera"/>
              <a:buNone/>
              <a:defRPr sz="5000" b="0" i="0" u="none" strike="noStrike" cap="none">
                <a:solidFill>
                  <a:schemeClr val="lt1"/>
                </a:solidFill>
                <a:latin typeface="Lexend Tera"/>
                <a:ea typeface="Lexend Tera"/>
                <a:cs typeface="Lexend Tera"/>
                <a:sym typeface="Lexend Tera"/>
              </a:defRPr>
            </a:lvl1pPr>
            <a:lvl2pPr marR="0" lvl="1" algn="r" rtl="0">
              <a:lnSpc>
                <a:spcPct val="100000"/>
              </a:lnSpc>
              <a:spcBef>
                <a:spcPts val="0"/>
              </a:spcBef>
              <a:spcAft>
                <a:spcPts val="0"/>
              </a:spcAft>
              <a:buClr>
                <a:schemeClr val="lt1"/>
              </a:buClr>
              <a:buSzPts val="12000"/>
              <a:buFont typeface="Lexend Tera"/>
              <a:buNone/>
              <a:defRPr sz="12000" b="0" i="0" u="none" strike="noStrike" cap="none">
                <a:solidFill>
                  <a:schemeClr val="lt1"/>
                </a:solidFill>
                <a:latin typeface="Lexend Tera"/>
                <a:ea typeface="Lexend Tera"/>
                <a:cs typeface="Lexend Tera"/>
                <a:sym typeface="Lexend Tera"/>
              </a:defRPr>
            </a:lvl2pPr>
            <a:lvl3pPr marR="0" lvl="2" algn="r" rtl="0">
              <a:lnSpc>
                <a:spcPct val="100000"/>
              </a:lnSpc>
              <a:spcBef>
                <a:spcPts val="0"/>
              </a:spcBef>
              <a:spcAft>
                <a:spcPts val="0"/>
              </a:spcAft>
              <a:buClr>
                <a:schemeClr val="lt1"/>
              </a:buClr>
              <a:buSzPts val="12000"/>
              <a:buFont typeface="Lexend Tera"/>
              <a:buNone/>
              <a:defRPr sz="12000" b="0" i="0" u="none" strike="noStrike" cap="none">
                <a:solidFill>
                  <a:schemeClr val="lt1"/>
                </a:solidFill>
                <a:latin typeface="Lexend Tera"/>
                <a:ea typeface="Lexend Tera"/>
                <a:cs typeface="Lexend Tera"/>
                <a:sym typeface="Lexend Tera"/>
              </a:defRPr>
            </a:lvl3pPr>
            <a:lvl4pPr marR="0" lvl="3" algn="r" rtl="0">
              <a:lnSpc>
                <a:spcPct val="100000"/>
              </a:lnSpc>
              <a:spcBef>
                <a:spcPts val="0"/>
              </a:spcBef>
              <a:spcAft>
                <a:spcPts val="0"/>
              </a:spcAft>
              <a:buClr>
                <a:schemeClr val="lt1"/>
              </a:buClr>
              <a:buSzPts val="12000"/>
              <a:buFont typeface="Lexend Tera"/>
              <a:buNone/>
              <a:defRPr sz="12000" b="0" i="0" u="none" strike="noStrike" cap="none">
                <a:solidFill>
                  <a:schemeClr val="lt1"/>
                </a:solidFill>
                <a:latin typeface="Lexend Tera"/>
                <a:ea typeface="Lexend Tera"/>
                <a:cs typeface="Lexend Tera"/>
                <a:sym typeface="Lexend Tera"/>
              </a:defRPr>
            </a:lvl4pPr>
            <a:lvl5pPr marR="0" lvl="4" algn="r" rtl="0">
              <a:lnSpc>
                <a:spcPct val="100000"/>
              </a:lnSpc>
              <a:spcBef>
                <a:spcPts val="0"/>
              </a:spcBef>
              <a:spcAft>
                <a:spcPts val="0"/>
              </a:spcAft>
              <a:buClr>
                <a:schemeClr val="lt1"/>
              </a:buClr>
              <a:buSzPts val="12000"/>
              <a:buFont typeface="Lexend Tera"/>
              <a:buNone/>
              <a:defRPr sz="12000" b="0" i="0" u="none" strike="noStrike" cap="none">
                <a:solidFill>
                  <a:schemeClr val="lt1"/>
                </a:solidFill>
                <a:latin typeface="Lexend Tera"/>
                <a:ea typeface="Lexend Tera"/>
                <a:cs typeface="Lexend Tera"/>
                <a:sym typeface="Lexend Tera"/>
              </a:defRPr>
            </a:lvl5pPr>
            <a:lvl6pPr marR="0" lvl="5" algn="r" rtl="0">
              <a:lnSpc>
                <a:spcPct val="100000"/>
              </a:lnSpc>
              <a:spcBef>
                <a:spcPts val="0"/>
              </a:spcBef>
              <a:spcAft>
                <a:spcPts val="0"/>
              </a:spcAft>
              <a:buClr>
                <a:schemeClr val="lt1"/>
              </a:buClr>
              <a:buSzPts val="12000"/>
              <a:buFont typeface="Lexend Tera"/>
              <a:buNone/>
              <a:defRPr sz="12000" b="0" i="0" u="none" strike="noStrike" cap="none">
                <a:solidFill>
                  <a:schemeClr val="lt1"/>
                </a:solidFill>
                <a:latin typeface="Lexend Tera"/>
                <a:ea typeface="Lexend Tera"/>
                <a:cs typeface="Lexend Tera"/>
                <a:sym typeface="Lexend Tera"/>
              </a:defRPr>
            </a:lvl6pPr>
            <a:lvl7pPr marR="0" lvl="6" algn="r" rtl="0">
              <a:lnSpc>
                <a:spcPct val="100000"/>
              </a:lnSpc>
              <a:spcBef>
                <a:spcPts val="0"/>
              </a:spcBef>
              <a:spcAft>
                <a:spcPts val="0"/>
              </a:spcAft>
              <a:buClr>
                <a:schemeClr val="lt1"/>
              </a:buClr>
              <a:buSzPts val="12000"/>
              <a:buFont typeface="Lexend Tera"/>
              <a:buNone/>
              <a:defRPr sz="12000" b="0" i="0" u="none" strike="noStrike" cap="none">
                <a:solidFill>
                  <a:schemeClr val="lt1"/>
                </a:solidFill>
                <a:latin typeface="Lexend Tera"/>
                <a:ea typeface="Lexend Tera"/>
                <a:cs typeface="Lexend Tera"/>
                <a:sym typeface="Lexend Tera"/>
              </a:defRPr>
            </a:lvl7pPr>
            <a:lvl8pPr marR="0" lvl="7" algn="r" rtl="0">
              <a:lnSpc>
                <a:spcPct val="100000"/>
              </a:lnSpc>
              <a:spcBef>
                <a:spcPts val="0"/>
              </a:spcBef>
              <a:spcAft>
                <a:spcPts val="0"/>
              </a:spcAft>
              <a:buClr>
                <a:schemeClr val="lt1"/>
              </a:buClr>
              <a:buSzPts val="12000"/>
              <a:buFont typeface="Lexend Tera"/>
              <a:buNone/>
              <a:defRPr sz="12000" b="0" i="0" u="none" strike="noStrike" cap="none">
                <a:solidFill>
                  <a:schemeClr val="lt1"/>
                </a:solidFill>
                <a:latin typeface="Lexend Tera"/>
                <a:ea typeface="Lexend Tera"/>
                <a:cs typeface="Lexend Tera"/>
                <a:sym typeface="Lexend Tera"/>
              </a:defRPr>
            </a:lvl8pPr>
            <a:lvl9pPr marR="0" lvl="8" algn="r" rtl="0">
              <a:lnSpc>
                <a:spcPct val="100000"/>
              </a:lnSpc>
              <a:spcBef>
                <a:spcPts val="0"/>
              </a:spcBef>
              <a:spcAft>
                <a:spcPts val="0"/>
              </a:spcAft>
              <a:buClr>
                <a:schemeClr val="lt1"/>
              </a:buClr>
              <a:buSzPts val="12000"/>
              <a:buFont typeface="Lexend Tera"/>
              <a:buNone/>
              <a:defRPr sz="12000" b="0" i="0" u="none" strike="noStrike" cap="none">
                <a:solidFill>
                  <a:schemeClr val="lt1"/>
                </a:solidFill>
                <a:latin typeface="Lexend Tera"/>
                <a:ea typeface="Lexend Tera"/>
                <a:cs typeface="Lexend Tera"/>
                <a:sym typeface="Lexend Tera"/>
              </a:defRPr>
            </a:lvl9pPr>
          </a:lstStyle>
          <a:p>
            <a:r>
              <a:rPr lang="en"/>
              <a:t>05</a:t>
            </a:r>
          </a:p>
        </p:txBody>
      </p:sp>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grpSp>
        <p:nvGrpSpPr>
          <p:cNvPr id="30" name="Google Shape;3134;p79">
            <a:extLst>
              <a:ext uri="{FF2B5EF4-FFF2-40B4-BE49-F238E27FC236}">
                <a16:creationId xmlns:a16="http://schemas.microsoft.com/office/drawing/2014/main" id="{E50E01B9-6616-40BC-85F8-2098391DB3A5}"/>
              </a:ext>
            </a:extLst>
          </p:cNvPr>
          <p:cNvGrpSpPr/>
          <p:nvPr/>
        </p:nvGrpSpPr>
        <p:grpSpPr>
          <a:xfrm>
            <a:off x="3668505" y="1242060"/>
            <a:ext cx="4847369" cy="2855940"/>
            <a:chOff x="793334" y="1192826"/>
            <a:chExt cx="2665073" cy="1317140"/>
          </a:xfrm>
        </p:grpSpPr>
        <p:sp>
          <p:nvSpPr>
            <p:cNvPr id="31" name="Google Shape;3135;p79">
              <a:extLst>
                <a:ext uri="{FF2B5EF4-FFF2-40B4-BE49-F238E27FC236}">
                  <a16:creationId xmlns:a16="http://schemas.microsoft.com/office/drawing/2014/main" id="{C7530CBC-80B3-406E-A2BF-1A4BA13FF4F9}"/>
                </a:ext>
              </a:extLst>
            </p:cNvPr>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136;p79">
              <a:extLst>
                <a:ext uri="{FF2B5EF4-FFF2-40B4-BE49-F238E27FC236}">
                  <a16:creationId xmlns:a16="http://schemas.microsoft.com/office/drawing/2014/main" id="{4DE4EB1F-CEBB-4E05-80EC-1359D9B1F2AF}"/>
                </a:ext>
              </a:extLst>
            </p:cNvPr>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137;p79">
              <a:extLst>
                <a:ext uri="{FF2B5EF4-FFF2-40B4-BE49-F238E27FC236}">
                  <a16:creationId xmlns:a16="http://schemas.microsoft.com/office/drawing/2014/main" id="{A9ABF828-5BFA-451D-9548-2465FF79E569}"/>
                </a:ext>
              </a:extLst>
            </p:cNvPr>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38;p79">
              <a:extLst>
                <a:ext uri="{FF2B5EF4-FFF2-40B4-BE49-F238E27FC236}">
                  <a16:creationId xmlns:a16="http://schemas.microsoft.com/office/drawing/2014/main" id="{6B50B98F-CB6C-47C1-BEF9-FC2A738E7A57}"/>
                </a:ext>
              </a:extLst>
            </p:cNvPr>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139;p79">
              <a:extLst>
                <a:ext uri="{FF2B5EF4-FFF2-40B4-BE49-F238E27FC236}">
                  <a16:creationId xmlns:a16="http://schemas.microsoft.com/office/drawing/2014/main" id="{21A7C684-95D2-4CB6-B094-34E706FEA0B1}"/>
                </a:ext>
              </a:extLst>
            </p:cNvPr>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140;p79">
              <a:extLst>
                <a:ext uri="{FF2B5EF4-FFF2-40B4-BE49-F238E27FC236}">
                  <a16:creationId xmlns:a16="http://schemas.microsoft.com/office/drawing/2014/main" id="{F7458F54-5E5B-4048-9B88-93DBEF84A014}"/>
                </a:ext>
              </a:extLst>
            </p:cNvPr>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141;p79">
              <a:extLst>
                <a:ext uri="{FF2B5EF4-FFF2-40B4-BE49-F238E27FC236}">
                  <a16:creationId xmlns:a16="http://schemas.microsoft.com/office/drawing/2014/main" id="{AC5D1367-6FFD-440D-8439-625F002BA06F}"/>
                </a:ext>
              </a:extLst>
            </p:cNvPr>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142;p79">
              <a:extLst>
                <a:ext uri="{FF2B5EF4-FFF2-40B4-BE49-F238E27FC236}">
                  <a16:creationId xmlns:a16="http://schemas.microsoft.com/office/drawing/2014/main" id="{2D63ECBB-AF62-4B34-B3F4-1DD0DBF041AB}"/>
                </a:ext>
              </a:extLst>
            </p:cNvPr>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143;p79">
              <a:extLst>
                <a:ext uri="{FF2B5EF4-FFF2-40B4-BE49-F238E27FC236}">
                  <a16:creationId xmlns:a16="http://schemas.microsoft.com/office/drawing/2014/main" id="{C58B0FCD-5BC3-4421-A48C-3E32EDD89CB9}"/>
                </a:ext>
              </a:extLst>
            </p:cNvPr>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144;p79">
              <a:extLst>
                <a:ext uri="{FF2B5EF4-FFF2-40B4-BE49-F238E27FC236}">
                  <a16:creationId xmlns:a16="http://schemas.microsoft.com/office/drawing/2014/main" id="{D7B7D7E0-7745-4965-A233-3C15965169FC}"/>
                </a:ext>
              </a:extLst>
            </p:cNvPr>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145;p79">
              <a:extLst>
                <a:ext uri="{FF2B5EF4-FFF2-40B4-BE49-F238E27FC236}">
                  <a16:creationId xmlns:a16="http://schemas.microsoft.com/office/drawing/2014/main" id="{72170F79-FD1D-49B0-926E-5DE1FC7C805B}"/>
                </a:ext>
              </a:extLst>
            </p:cNvPr>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146;p79">
              <a:extLst>
                <a:ext uri="{FF2B5EF4-FFF2-40B4-BE49-F238E27FC236}">
                  <a16:creationId xmlns:a16="http://schemas.microsoft.com/office/drawing/2014/main" id="{7D6BF147-CFC9-4B27-93F9-8B118C07F341}"/>
                </a:ext>
              </a:extLst>
            </p:cNvPr>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147;p79">
              <a:extLst>
                <a:ext uri="{FF2B5EF4-FFF2-40B4-BE49-F238E27FC236}">
                  <a16:creationId xmlns:a16="http://schemas.microsoft.com/office/drawing/2014/main" id="{716FB63C-DBC7-4B74-9F34-CBC5B45CD070}"/>
                </a:ext>
              </a:extLst>
            </p:cNvPr>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148;p79">
              <a:extLst>
                <a:ext uri="{FF2B5EF4-FFF2-40B4-BE49-F238E27FC236}">
                  <a16:creationId xmlns:a16="http://schemas.microsoft.com/office/drawing/2014/main" id="{43A5A0BD-068D-4A45-AD67-2B738A53AC6E}"/>
                </a:ext>
              </a:extLst>
            </p:cNvPr>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149;p79">
              <a:extLst>
                <a:ext uri="{FF2B5EF4-FFF2-40B4-BE49-F238E27FC236}">
                  <a16:creationId xmlns:a16="http://schemas.microsoft.com/office/drawing/2014/main" id="{97557C20-D87F-4065-AE57-8125A3F09DC7}"/>
                </a:ext>
              </a:extLst>
            </p:cNvPr>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150;p79">
              <a:extLst>
                <a:ext uri="{FF2B5EF4-FFF2-40B4-BE49-F238E27FC236}">
                  <a16:creationId xmlns:a16="http://schemas.microsoft.com/office/drawing/2014/main" id="{AB444E08-878B-4577-AB1C-373813A20746}"/>
                </a:ext>
              </a:extLst>
            </p:cNvPr>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151;p79">
              <a:extLst>
                <a:ext uri="{FF2B5EF4-FFF2-40B4-BE49-F238E27FC236}">
                  <a16:creationId xmlns:a16="http://schemas.microsoft.com/office/drawing/2014/main" id="{0FC2098F-0491-48C8-B314-E487EE59AFCB}"/>
                </a:ext>
              </a:extLst>
            </p:cNvPr>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152;p79">
              <a:extLst>
                <a:ext uri="{FF2B5EF4-FFF2-40B4-BE49-F238E27FC236}">
                  <a16:creationId xmlns:a16="http://schemas.microsoft.com/office/drawing/2014/main" id="{89F54078-FD51-4D41-A53B-D480114A9A94}"/>
                </a:ext>
              </a:extLst>
            </p:cNvPr>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153;p79">
              <a:extLst>
                <a:ext uri="{FF2B5EF4-FFF2-40B4-BE49-F238E27FC236}">
                  <a16:creationId xmlns:a16="http://schemas.microsoft.com/office/drawing/2014/main" id="{BDDC2C76-578F-4BD9-B474-5A470CF1149E}"/>
                </a:ext>
              </a:extLst>
            </p:cNvPr>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154;p79">
              <a:extLst>
                <a:ext uri="{FF2B5EF4-FFF2-40B4-BE49-F238E27FC236}">
                  <a16:creationId xmlns:a16="http://schemas.microsoft.com/office/drawing/2014/main" id="{A0785369-2BB1-4C1A-B117-E773FCCACC5E}"/>
                </a:ext>
              </a:extLst>
            </p:cNvPr>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155;p79">
              <a:extLst>
                <a:ext uri="{FF2B5EF4-FFF2-40B4-BE49-F238E27FC236}">
                  <a16:creationId xmlns:a16="http://schemas.microsoft.com/office/drawing/2014/main" id="{65C52673-55CA-404E-801B-9E0B7820787B}"/>
                </a:ext>
              </a:extLst>
            </p:cNvPr>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156;p79">
              <a:extLst>
                <a:ext uri="{FF2B5EF4-FFF2-40B4-BE49-F238E27FC236}">
                  <a16:creationId xmlns:a16="http://schemas.microsoft.com/office/drawing/2014/main" id="{EFF228E7-8982-4AB3-96D0-DD5D6E229203}"/>
                </a:ext>
              </a:extLst>
            </p:cNvPr>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157;p79">
              <a:extLst>
                <a:ext uri="{FF2B5EF4-FFF2-40B4-BE49-F238E27FC236}">
                  <a16:creationId xmlns:a16="http://schemas.microsoft.com/office/drawing/2014/main" id="{B095DCD7-6A78-4C8B-8F99-1A327D8E755A}"/>
                </a:ext>
              </a:extLst>
            </p:cNvPr>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158;p79">
              <a:extLst>
                <a:ext uri="{FF2B5EF4-FFF2-40B4-BE49-F238E27FC236}">
                  <a16:creationId xmlns:a16="http://schemas.microsoft.com/office/drawing/2014/main" id="{4DE5CE7E-FF8B-460E-9541-42063845240F}"/>
                </a:ext>
              </a:extLst>
            </p:cNvPr>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159;p79">
              <a:extLst>
                <a:ext uri="{FF2B5EF4-FFF2-40B4-BE49-F238E27FC236}">
                  <a16:creationId xmlns:a16="http://schemas.microsoft.com/office/drawing/2014/main" id="{E71DA9A6-74CC-4EFF-BDCC-275870602902}"/>
                </a:ext>
              </a:extLst>
            </p:cNvPr>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160;p79">
              <a:extLst>
                <a:ext uri="{FF2B5EF4-FFF2-40B4-BE49-F238E27FC236}">
                  <a16:creationId xmlns:a16="http://schemas.microsoft.com/office/drawing/2014/main" id="{1348A8B7-E2C1-41DA-9A49-4B8422061602}"/>
                </a:ext>
              </a:extLst>
            </p:cNvPr>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161;p79">
              <a:extLst>
                <a:ext uri="{FF2B5EF4-FFF2-40B4-BE49-F238E27FC236}">
                  <a16:creationId xmlns:a16="http://schemas.microsoft.com/office/drawing/2014/main" id="{F01465F8-45D0-436A-BB3C-620DDC94B8D7}"/>
                </a:ext>
              </a:extLst>
            </p:cNvPr>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162;p79">
              <a:extLst>
                <a:ext uri="{FF2B5EF4-FFF2-40B4-BE49-F238E27FC236}">
                  <a16:creationId xmlns:a16="http://schemas.microsoft.com/office/drawing/2014/main" id="{A6D5EFE2-7BED-4EDA-9EF3-CA4D5D7D2669}"/>
                </a:ext>
              </a:extLst>
            </p:cNvPr>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163;p79">
              <a:extLst>
                <a:ext uri="{FF2B5EF4-FFF2-40B4-BE49-F238E27FC236}">
                  <a16:creationId xmlns:a16="http://schemas.microsoft.com/office/drawing/2014/main" id="{ECDDC98B-9A22-42B3-9444-631EDC101AC8}"/>
                </a:ext>
              </a:extLst>
            </p:cNvPr>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164;p79">
              <a:extLst>
                <a:ext uri="{FF2B5EF4-FFF2-40B4-BE49-F238E27FC236}">
                  <a16:creationId xmlns:a16="http://schemas.microsoft.com/office/drawing/2014/main" id="{4304F520-D6C1-4996-A4DD-2B3692D6B2BB}"/>
                </a:ext>
              </a:extLst>
            </p:cNvPr>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165;p79">
              <a:extLst>
                <a:ext uri="{FF2B5EF4-FFF2-40B4-BE49-F238E27FC236}">
                  <a16:creationId xmlns:a16="http://schemas.microsoft.com/office/drawing/2014/main" id="{1A053AF6-13FF-4B64-AA9A-66EEE57BD252}"/>
                </a:ext>
              </a:extLst>
            </p:cNvPr>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166;p79">
              <a:extLst>
                <a:ext uri="{FF2B5EF4-FFF2-40B4-BE49-F238E27FC236}">
                  <a16:creationId xmlns:a16="http://schemas.microsoft.com/office/drawing/2014/main" id="{1818DE1F-C937-46EC-8B59-46E9E2C6EAAB}"/>
                </a:ext>
              </a:extLst>
            </p:cNvPr>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167;p79">
              <a:extLst>
                <a:ext uri="{FF2B5EF4-FFF2-40B4-BE49-F238E27FC236}">
                  <a16:creationId xmlns:a16="http://schemas.microsoft.com/office/drawing/2014/main" id="{7D4B851B-BBD3-4208-B931-7B609B202EDE}"/>
                </a:ext>
              </a:extLst>
            </p:cNvPr>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168;p79">
              <a:extLst>
                <a:ext uri="{FF2B5EF4-FFF2-40B4-BE49-F238E27FC236}">
                  <a16:creationId xmlns:a16="http://schemas.microsoft.com/office/drawing/2014/main" id="{EDA90631-E841-4639-AF46-24CFCAC60808}"/>
                </a:ext>
              </a:extLst>
            </p:cNvPr>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169;p79">
              <a:extLst>
                <a:ext uri="{FF2B5EF4-FFF2-40B4-BE49-F238E27FC236}">
                  <a16:creationId xmlns:a16="http://schemas.microsoft.com/office/drawing/2014/main" id="{760BB957-E53A-494B-A69F-9FB53991A865}"/>
                </a:ext>
              </a:extLst>
            </p:cNvPr>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170;p79">
              <a:extLst>
                <a:ext uri="{FF2B5EF4-FFF2-40B4-BE49-F238E27FC236}">
                  <a16:creationId xmlns:a16="http://schemas.microsoft.com/office/drawing/2014/main" id="{BE0A72AE-FA24-45C4-9525-28166289A635}"/>
                </a:ext>
              </a:extLst>
            </p:cNvPr>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171;p79">
              <a:extLst>
                <a:ext uri="{FF2B5EF4-FFF2-40B4-BE49-F238E27FC236}">
                  <a16:creationId xmlns:a16="http://schemas.microsoft.com/office/drawing/2014/main" id="{0CF81161-2166-452E-B9EE-B363FABDC96E}"/>
                </a:ext>
              </a:extLst>
            </p:cNvPr>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172;p79">
              <a:extLst>
                <a:ext uri="{FF2B5EF4-FFF2-40B4-BE49-F238E27FC236}">
                  <a16:creationId xmlns:a16="http://schemas.microsoft.com/office/drawing/2014/main" id="{CCACC21F-441D-42FF-BC24-928BCF1407C4}"/>
                </a:ext>
              </a:extLst>
            </p:cNvPr>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173;p79">
              <a:extLst>
                <a:ext uri="{FF2B5EF4-FFF2-40B4-BE49-F238E27FC236}">
                  <a16:creationId xmlns:a16="http://schemas.microsoft.com/office/drawing/2014/main" id="{0D79CC82-271E-4DFD-B8D3-DA650781CB91}"/>
                </a:ext>
              </a:extLst>
            </p:cNvPr>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174;p79">
              <a:extLst>
                <a:ext uri="{FF2B5EF4-FFF2-40B4-BE49-F238E27FC236}">
                  <a16:creationId xmlns:a16="http://schemas.microsoft.com/office/drawing/2014/main" id="{98BFF3DF-0326-4FE1-BF27-42C6A381A3DC}"/>
                </a:ext>
              </a:extLst>
            </p:cNvPr>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175;p79">
              <a:extLst>
                <a:ext uri="{FF2B5EF4-FFF2-40B4-BE49-F238E27FC236}">
                  <a16:creationId xmlns:a16="http://schemas.microsoft.com/office/drawing/2014/main" id="{705CE976-CF05-4EDE-ACB1-6AE171EFB170}"/>
                </a:ext>
              </a:extLst>
            </p:cNvPr>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176;p79">
              <a:extLst>
                <a:ext uri="{FF2B5EF4-FFF2-40B4-BE49-F238E27FC236}">
                  <a16:creationId xmlns:a16="http://schemas.microsoft.com/office/drawing/2014/main" id="{15256B15-F945-48D0-83DC-B5608265C1AB}"/>
                </a:ext>
              </a:extLst>
            </p:cNvPr>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177;p79">
              <a:extLst>
                <a:ext uri="{FF2B5EF4-FFF2-40B4-BE49-F238E27FC236}">
                  <a16:creationId xmlns:a16="http://schemas.microsoft.com/office/drawing/2014/main" id="{90BB7195-9949-4650-8329-C4993D37667C}"/>
                </a:ext>
              </a:extLst>
            </p:cNvPr>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178;p79">
              <a:extLst>
                <a:ext uri="{FF2B5EF4-FFF2-40B4-BE49-F238E27FC236}">
                  <a16:creationId xmlns:a16="http://schemas.microsoft.com/office/drawing/2014/main" id="{913D7FC5-880E-4FC8-A9F7-1988DB437686}"/>
                </a:ext>
              </a:extLst>
            </p:cNvPr>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179;p79">
              <a:extLst>
                <a:ext uri="{FF2B5EF4-FFF2-40B4-BE49-F238E27FC236}">
                  <a16:creationId xmlns:a16="http://schemas.microsoft.com/office/drawing/2014/main" id="{72DE3635-0A29-4D98-B6F8-B0B1EFEB5CD2}"/>
                </a:ext>
              </a:extLst>
            </p:cNvPr>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180;p79">
              <a:extLst>
                <a:ext uri="{FF2B5EF4-FFF2-40B4-BE49-F238E27FC236}">
                  <a16:creationId xmlns:a16="http://schemas.microsoft.com/office/drawing/2014/main" id="{C8D21E43-6D34-4A36-B3D9-27A7303CD0E2}"/>
                </a:ext>
              </a:extLst>
            </p:cNvPr>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181;p79">
              <a:extLst>
                <a:ext uri="{FF2B5EF4-FFF2-40B4-BE49-F238E27FC236}">
                  <a16:creationId xmlns:a16="http://schemas.microsoft.com/office/drawing/2014/main" id="{CDB728A6-E8BA-470D-BBCA-430A8EC7DCD8}"/>
                </a:ext>
              </a:extLst>
            </p:cNvPr>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182;p79">
              <a:extLst>
                <a:ext uri="{FF2B5EF4-FFF2-40B4-BE49-F238E27FC236}">
                  <a16:creationId xmlns:a16="http://schemas.microsoft.com/office/drawing/2014/main" id="{EAF83F8D-914A-48CC-878F-DA54FA053E38}"/>
                </a:ext>
              </a:extLst>
            </p:cNvPr>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183;p79">
              <a:extLst>
                <a:ext uri="{FF2B5EF4-FFF2-40B4-BE49-F238E27FC236}">
                  <a16:creationId xmlns:a16="http://schemas.microsoft.com/office/drawing/2014/main" id="{605CEF7B-F745-4799-9C1F-E2AB19506E7B}"/>
                </a:ext>
              </a:extLst>
            </p:cNvPr>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184;p79">
              <a:extLst>
                <a:ext uri="{FF2B5EF4-FFF2-40B4-BE49-F238E27FC236}">
                  <a16:creationId xmlns:a16="http://schemas.microsoft.com/office/drawing/2014/main" id="{46D21390-BEFC-4695-AEC1-48433A310DA2}"/>
                </a:ext>
              </a:extLst>
            </p:cNvPr>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185;p79">
              <a:extLst>
                <a:ext uri="{FF2B5EF4-FFF2-40B4-BE49-F238E27FC236}">
                  <a16:creationId xmlns:a16="http://schemas.microsoft.com/office/drawing/2014/main" id="{21394152-C0A9-4916-882F-D6000B38F3D3}"/>
                </a:ext>
              </a:extLst>
            </p:cNvPr>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186;p79">
              <a:extLst>
                <a:ext uri="{FF2B5EF4-FFF2-40B4-BE49-F238E27FC236}">
                  <a16:creationId xmlns:a16="http://schemas.microsoft.com/office/drawing/2014/main" id="{8A8DD89D-6DED-4814-AAB2-1D5973297187}"/>
                </a:ext>
              </a:extLst>
            </p:cNvPr>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187;p79">
              <a:extLst>
                <a:ext uri="{FF2B5EF4-FFF2-40B4-BE49-F238E27FC236}">
                  <a16:creationId xmlns:a16="http://schemas.microsoft.com/office/drawing/2014/main" id="{FD0F9844-2629-4A77-83E2-F3CCE0F0B802}"/>
                </a:ext>
              </a:extLst>
            </p:cNvPr>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188;p79">
              <a:extLst>
                <a:ext uri="{FF2B5EF4-FFF2-40B4-BE49-F238E27FC236}">
                  <a16:creationId xmlns:a16="http://schemas.microsoft.com/office/drawing/2014/main" id="{0FCDE594-BD5D-4B4C-AFCC-F6041B4A0273}"/>
                </a:ext>
              </a:extLst>
            </p:cNvPr>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189;p79">
              <a:extLst>
                <a:ext uri="{FF2B5EF4-FFF2-40B4-BE49-F238E27FC236}">
                  <a16:creationId xmlns:a16="http://schemas.microsoft.com/office/drawing/2014/main" id="{2F915618-328D-48F7-9043-ED861470D7E6}"/>
                </a:ext>
              </a:extLst>
            </p:cNvPr>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190;p79">
              <a:extLst>
                <a:ext uri="{FF2B5EF4-FFF2-40B4-BE49-F238E27FC236}">
                  <a16:creationId xmlns:a16="http://schemas.microsoft.com/office/drawing/2014/main" id="{355C3A40-B664-479B-AE45-DE4233E44BDC}"/>
                </a:ext>
              </a:extLst>
            </p:cNvPr>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191;p79">
              <a:extLst>
                <a:ext uri="{FF2B5EF4-FFF2-40B4-BE49-F238E27FC236}">
                  <a16:creationId xmlns:a16="http://schemas.microsoft.com/office/drawing/2014/main" id="{509F11D4-5176-4C08-8724-669D69029B28}"/>
                </a:ext>
              </a:extLst>
            </p:cNvPr>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192;p79">
              <a:extLst>
                <a:ext uri="{FF2B5EF4-FFF2-40B4-BE49-F238E27FC236}">
                  <a16:creationId xmlns:a16="http://schemas.microsoft.com/office/drawing/2014/main" id="{530034BC-9A28-49AC-98E2-303BCBEB20CA}"/>
                </a:ext>
              </a:extLst>
            </p:cNvPr>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193;p79">
              <a:extLst>
                <a:ext uri="{FF2B5EF4-FFF2-40B4-BE49-F238E27FC236}">
                  <a16:creationId xmlns:a16="http://schemas.microsoft.com/office/drawing/2014/main" id="{B43765FF-F59F-451F-BB50-A0272710D721}"/>
                </a:ext>
              </a:extLst>
            </p:cNvPr>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194;p79">
              <a:extLst>
                <a:ext uri="{FF2B5EF4-FFF2-40B4-BE49-F238E27FC236}">
                  <a16:creationId xmlns:a16="http://schemas.microsoft.com/office/drawing/2014/main" id="{27723A4B-BE2A-4779-9B1C-3FB336D41621}"/>
                </a:ext>
              </a:extLst>
            </p:cNvPr>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195;p79">
              <a:extLst>
                <a:ext uri="{FF2B5EF4-FFF2-40B4-BE49-F238E27FC236}">
                  <a16:creationId xmlns:a16="http://schemas.microsoft.com/office/drawing/2014/main" id="{203B3AC7-1D16-4357-82E0-B9A7880976EB}"/>
                </a:ext>
              </a:extLst>
            </p:cNvPr>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196;p79">
              <a:extLst>
                <a:ext uri="{FF2B5EF4-FFF2-40B4-BE49-F238E27FC236}">
                  <a16:creationId xmlns:a16="http://schemas.microsoft.com/office/drawing/2014/main" id="{2519503F-F0F8-4F7A-958F-7E9619EF6EE8}"/>
                </a:ext>
              </a:extLst>
            </p:cNvPr>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197;p79">
              <a:extLst>
                <a:ext uri="{FF2B5EF4-FFF2-40B4-BE49-F238E27FC236}">
                  <a16:creationId xmlns:a16="http://schemas.microsoft.com/office/drawing/2014/main" id="{82EFC0B6-8F7D-4DAB-A938-E437BA318825}"/>
                </a:ext>
              </a:extLst>
            </p:cNvPr>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198;p79">
              <a:extLst>
                <a:ext uri="{FF2B5EF4-FFF2-40B4-BE49-F238E27FC236}">
                  <a16:creationId xmlns:a16="http://schemas.microsoft.com/office/drawing/2014/main" id="{F810E8E6-274E-45BC-8AB9-7ABFB97003C2}"/>
                </a:ext>
              </a:extLst>
            </p:cNvPr>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199;p79">
              <a:extLst>
                <a:ext uri="{FF2B5EF4-FFF2-40B4-BE49-F238E27FC236}">
                  <a16:creationId xmlns:a16="http://schemas.microsoft.com/office/drawing/2014/main" id="{8356C899-8308-4692-B3A1-6E1618EF00A1}"/>
                </a:ext>
              </a:extLst>
            </p:cNvPr>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200;p79">
              <a:extLst>
                <a:ext uri="{FF2B5EF4-FFF2-40B4-BE49-F238E27FC236}">
                  <a16:creationId xmlns:a16="http://schemas.microsoft.com/office/drawing/2014/main" id="{77D22770-5743-48F2-B89D-53470F4F2EFE}"/>
                </a:ext>
              </a:extLst>
            </p:cNvPr>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201;p79">
              <a:extLst>
                <a:ext uri="{FF2B5EF4-FFF2-40B4-BE49-F238E27FC236}">
                  <a16:creationId xmlns:a16="http://schemas.microsoft.com/office/drawing/2014/main" id="{84CF06E5-D433-48DD-B2C6-3AB65CB6DB0B}"/>
                </a:ext>
              </a:extLst>
            </p:cNvPr>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202;p79">
              <a:extLst>
                <a:ext uri="{FF2B5EF4-FFF2-40B4-BE49-F238E27FC236}">
                  <a16:creationId xmlns:a16="http://schemas.microsoft.com/office/drawing/2014/main" id="{63399ECC-72E1-409C-83D8-CDC2F76FEEDE}"/>
                </a:ext>
              </a:extLst>
            </p:cNvPr>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203;p79">
              <a:extLst>
                <a:ext uri="{FF2B5EF4-FFF2-40B4-BE49-F238E27FC236}">
                  <a16:creationId xmlns:a16="http://schemas.microsoft.com/office/drawing/2014/main" id="{A34A5CC1-1021-4A99-BFC3-7FBE81BC62BE}"/>
                </a:ext>
              </a:extLst>
            </p:cNvPr>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204;p79">
              <a:extLst>
                <a:ext uri="{FF2B5EF4-FFF2-40B4-BE49-F238E27FC236}">
                  <a16:creationId xmlns:a16="http://schemas.microsoft.com/office/drawing/2014/main" id="{E8910F62-4AB7-487F-AFAD-EF86E6FDE2AA}"/>
                </a:ext>
              </a:extLst>
            </p:cNvPr>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205;p79">
              <a:extLst>
                <a:ext uri="{FF2B5EF4-FFF2-40B4-BE49-F238E27FC236}">
                  <a16:creationId xmlns:a16="http://schemas.microsoft.com/office/drawing/2014/main" id="{37530AF4-0C0A-4F3E-9DB6-DCCAE1607302}"/>
                </a:ext>
              </a:extLst>
            </p:cNvPr>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206;p79">
              <a:extLst>
                <a:ext uri="{FF2B5EF4-FFF2-40B4-BE49-F238E27FC236}">
                  <a16:creationId xmlns:a16="http://schemas.microsoft.com/office/drawing/2014/main" id="{A5AB236C-5F50-40F6-B54A-DB7096B61A4A}"/>
                </a:ext>
              </a:extLst>
            </p:cNvPr>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207;p79">
              <a:extLst>
                <a:ext uri="{FF2B5EF4-FFF2-40B4-BE49-F238E27FC236}">
                  <a16:creationId xmlns:a16="http://schemas.microsoft.com/office/drawing/2014/main" id="{8308CE14-CEBF-4303-8C19-3350446DC41B}"/>
                </a:ext>
              </a:extLst>
            </p:cNvPr>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208;p79">
              <a:extLst>
                <a:ext uri="{FF2B5EF4-FFF2-40B4-BE49-F238E27FC236}">
                  <a16:creationId xmlns:a16="http://schemas.microsoft.com/office/drawing/2014/main" id="{731D86AC-9B5B-4D58-A142-0CC7A9895E76}"/>
                </a:ext>
              </a:extLst>
            </p:cNvPr>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209;p79">
              <a:extLst>
                <a:ext uri="{FF2B5EF4-FFF2-40B4-BE49-F238E27FC236}">
                  <a16:creationId xmlns:a16="http://schemas.microsoft.com/office/drawing/2014/main" id="{FB23BE0B-EB0D-4B09-9DAD-D7887E31D63C}"/>
                </a:ext>
              </a:extLst>
            </p:cNvPr>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210;p79">
              <a:extLst>
                <a:ext uri="{FF2B5EF4-FFF2-40B4-BE49-F238E27FC236}">
                  <a16:creationId xmlns:a16="http://schemas.microsoft.com/office/drawing/2014/main" id="{26AE4DE8-C183-42AC-9178-57EA0115F299}"/>
                </a:ext>
              </a:extLst>
            </p:cNvPr>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211;p79">
              <a:extLst>
                <a:ext uri="{FF2B5EF4-FFF2-40B4-BE49-F238E27FC236}">
                  <a16:creationId xmlns:a16="http://schemas.microsoft.com/office/drawing/2014/main" id="{41DEB10D-7480-43E0-AF6D-A1305E97BF58}"/>
                </a:ext>
              </a:extLst>
            </p:cNvPr>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212;p79">
              <a:extLst>
                <a:ext uri="{FF2B5EF4-FFF2-40B4-BE49-F238E27FC236}">
                  <a16:creationId xmlns:a16="http://schemas.microsoft.com/office/drawing/2014/main" id="{836B4042-82CA-47D3-B1F3-989145A8206F}"/>
                </a:ext>
              </a:extLst>
            </p:cNvPr>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213;p79">
              <a:extLst>
                <a:ext uri="{FF2B5EF4-FFF2-40B4-BE49-F238E27FC236}">
                  <a16:creationId xmlns:a16="http://schemas.microsoft.com/office/drawing/2014/main" id="{21541CC4-411C-4C6B-A64C-D5D822B5C8B1}"/>
                </a:ext>
              </a:extLst>
            </p:cNvPr>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214;p79">
              <a:extLst>
                <a:ext uri="{FF2B5EF4-FFF2-40B4-BE49-F238E27FC236}">
                  <a16:creationId xmlns:a16="http://schemas.microsoft.com/office/drawing/2014/main" id="{114F6850-8B29-41D6-B902-FB8EE1A8BE45}"/>
                </a:ext>
              </a:extLst>
            </p:cNvPr>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215;p79">
              <a:extLst>
                <a:ext uri="{FF2B5EF4-FFF2-40B4-BE49-F238E27FC236}">
                  <a16:creationId xmlns:a16="http://schemas.microsoft.com/office/drawing/2014/main" id="{3AA9A6EE-96C8-4E34-A384-C136FCEF5575}"/>
                </a:ext>
              </a:extLst>
            </p:cNvPr>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216;p79">
              <a:extLst>
                <a:ext uri="{FF2B5EF4-FFF2-40B4-BE49-F238E27FC236}">
                  <a16:creationId xmlns:a16="http://schemas.microsoft.com/office/drawing/2014/main" id="{B576BD7E-3527-4F27-BB5B-5F9401AC2039}"/>
                </a:ext>
              </a:extLst>
            </p:cNvPr>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217;p79">
              <a:extLst>
                <a:ext uri="{FF2B5EF4-FFF2-40B4-BE49-F238E27FC236}">
                  <a16:creationId xmlns:a16="http://schemas.microsoft.com/office/drawing/2014/main" id="{213418CE-B8A7-422B-BDF5-908596B232CB}"/>
                </a:ext>
              </a:extLst>
            </p:cNvPr>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218;p79">
              <a:extLst>
                <a:ext uri="{FF2B5EF4-FFF2-40B4-BE49-F238E27FC236}">
                  <a16:creationId xmlns:a16="http://schemas.microsoft.com/office/drawing/2014/main" id="{CBDE69FD-A1F2-4508-AD83-099BE5ACDEFB}"/>
                </a:ext>
              </a:extLst>
            </p:cNvPr>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219;p79">
              <a:extLst>
                <a:ext uri="{FF2B5EF4-FFF2-40B4-BE49-F238E27FC236}">
                  <a16:creationId xmlns:a16="http://schemas.microsoft.com/office/drawing/2014/main" id="{C1A9DA67-2B06-47F6-8886-E577734FB760}"/>
                </a:ext>
              </a:extLst>
            </p:cNvPr>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220;p79">
              <a:extLst>
                <a:ext uri="{FF2B5EF4-FFF2-40B4-BE49-F238E27FC236}">
                  <a16:creationId xmlns:a16="http://schemas.microsoft.com/office/drawing/2014/main" id="{20EF055D-2895-4CA3-BFA3-28C367D48691}"/>
                </a:ext>
              </a:extLst>
            </p:cNvPr>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221;p79">
              <a:extLst>
                <a:ext uri="{FF2B5EF4-FFF2-40B4-BE49-F238E27FC236}">
                  <a16:creationId xmlns:a16="http://schemas.microsoft.com/office/drawing/2014/main" id="{9F6CEEDF-D094-4296-B18A-FAC8A6275586}"/>
                </a:ext>
              </a:extLst>
            </p:cNvPr>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222;p79">
              <a:extLst>
                <a:ext uri="{FF2B5EF4-FFF2-40B4-BE49-F238E27FC236}">
                  <a16:creationId xmlns:a16="http://schemas.microsoft.com/office/drawing/2014/main" id="{C478A115-038D-4551-8EA6-1D709E77459D}"/>
                </a:ext>
              </a:extLst>
            </p:cNvPr>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223;p79">
              <a:extLst>
                <a:ext uri="{FF2B5EF4-FFF2-40B4-BE49-F238E27FC236}">
                  <a16:creationId xmlns:a16="http://schemas.microsoft.com/office/drawing/2014/main" id="{4B1D1331-7785-4A29-9092-FCAC0DC90BC2}"/>
                </a:ext>
              </a:extLst>
            </p:cNvPr>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224;p79">
              <a:extLst>
                <a:ext uri="{FF2B5EF4-FFF2-40B4-BE49-F238E27FC236}">
                  <a16:creationId xmlns:a16="http://schemas.microsoft.com/office/drawing/2014/main" id="{AAF2E9E1-715D-4BEE-96C4-FEDEC7F9FFE7}"/>
                </a:ext>
              </a:extLst>
            </p:cNvPr>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225;p79">
              <a:extLst>
                <a:ext uri="{FF2B5EF4-FFF2-40B4-BE49-F238E27FC236}">
                  <a16:creationId xmlns:a16="http://schemas.microsoft.com/office/drawing/2014/main" id="{2375A22B-1A00-440E-82D6-B6437FDEA509}"/>
                </a:ext>
              </a:extLst>
            </p:cNvPr>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226;p79">
              <a:extLst>
                <a:ext uri="{FF2B5EF4-FFF2-40B4-BE49-F238E27FC236}">
                  <a16:creationId xmlns:a16="http://schemas.microsoft.com/office/drawing/2014/main" id="{7F08F3B0-3D77-45ED-9BD0-B9B24955BE5B}"/>
                </a:ext>
              </a:extLst>
            </p:cNvPr>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3227;p79">
              <a:extLst>
                <a:ext uri="{FF2B5EF4-FFF2-40B4-BE49-F238E27FC236}">
                  <a16:creationId xmlns:a16="http://schemas.microsoft.com/office/drawing/2014/main" id="{38D6703F-D5E5-4BDA-B31F-8977212E44DE}"/>
                </a:ext>
              </a:extLst>
            </p:cNvPr>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228;p79">
              <a:extLst>
                <a:ext uri="{FF2B5EF4-FFF2-40B4-BE49-F238E27FC236}">
                  <a16:creationId xmlns:a16="http://schemas.microsoft.com/office/drawing/2014/main" id="{FE2B3EB9-6B54-47E6-8B24-54AD2A60BF1C}"/>
                </a:ext>
              </a:extLst>
            </p:cNvPr>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229;p79">
              <a:extLst>
                <a:ext uri="{FF2B5EF4-FFF2-40B4-BE49-F238E27FC236}">
                  <a16:creationId xmlns:a16="http://schemas.microsoft.com/office/drawing/2014/main" id="{CA7245ED-139F-4D35-90DA-0875C4D2CCA7}"/>
                </a:ext>
              </a:extLst>
            </p:cNvPr>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230;p79">
              <a:extLst>
                <a:ext uri="{FF2B5EF4-FFF2-40B4-BE49-F238E27FC236}">
                  <a16:creationId xmlns:a16="http://schemas.microsoft.com/office/drawing/2014/main" id="{C7FC83D6-7830-4CE7-B72E-6949D80808EF}"/>
                </a:ext>
              </a:extLst>
            </p:cNvPr>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231;p79">
              <a:extLst>
                <a:ext uri="{FF2B5EF4-FFF2-40B4-BE49-F238E27FC236}">
                  <a16:creationId xmlns:a16="http://schemas.microsoft.com/office/drawing/2014/main" id="{80493992-80B8-4671-ABBB-E8D3440B2373}"/>
                </a:ext>
              </a:extLst>
            </p:cNvPr>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232;p79">
              <a:extLst>
                <a:ext uri="{FF2B5EF4-FFF2-40B4-BE49-F238E27FC236}">
                  <a16:creationId xmlns:a16="http://schemas.microsoft.com/office/drawing/2014/main" id="{EAF4FE4F-0D37-451B-A125-6AF35BF34950}"/>
                </a:ext>
              </a:extLst>
            </p:cNvPr>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233;p79">
              <a:extLst>
                <a:ext uri="{FF2B5EF4-FFF2-40B4-BE49-F238E27FC236}">
                  <a16:creationId xmlns:a16="http://schemas.microsoft.com/office/drawing/2014/main" id="{AAA1680B-7F2C-476D-9838-DA0A82FEE7D2}"/>
                </a:ext>
              </a:extLst>
            </p:cNvPr>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234;p79">
              <a:extLst>
                <a:ext uri="{FF2B5EF4-FFF2-40B4-BE49-F238E27FC236}">
                  <a16:creationId xmlns:a16="http://schemas.microsoft.com/office/drawing/2014/main" id="{45D37F37-B9D6-4464-BA10-DDDBE051B9DB}"/>
                </a:ext>
              </a:extLst>
            </p:cNvPr>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235;p79">
              <a:extLst>
                <a:ext uri="{FF2B5EF4-FFF2-40B4-BE49-F238E27FC236}">
                  <a16:creationId xmlns:a16="http://schemas.microsoft.com/office/drawing/2014/main" id="{1008ABB4-776A-442B-9D71-2258C408DF68}"/>
                </a:ext>
              </a:extLst>
            </p:cNvPr>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236;p79">
              <a:extLst>
                <a:ext uri="{FF2B5EF4-FFF2-40B4-BE49-F238E27FC236}">
                  <a16:creationId xmlns:a16="http://schemas.microsoft.com/office/drawing/2014/main" id="{ACB31654-1D5F-4BEC-8B2C-BCA25DE8E995}"/>
                </a:ext>
              </a:extLst>
            </p:cNvPr>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237;p79">
              <a:extLst>
                <a:ext uri="{FF2B5EF4-FFF2-40B4-BE49-F238E27FC236}">
                  <a16:creationId xmlns:a16="http://schemas.microsoft.com/office/drawing/2014/main" id="{646831CA-1311-4B11-A1A0-1B091F9313B4}"/>
                </a:ext>
              </a:extLst>
            </p:cNvPr>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238;p79">
              <a:extLst>
                <a:ext uri="{FF2B5EF4-FFF2-40B4-BE49-F238E27FC236}">
                  <a16:creationId xmlns:a16="http://schemas.microsoft.com/office/drawing/2014/main" id="{0A0AE2E5-3839-4945-92A2-D08090BE5E1A}"/>
                </a:ext>
              </a:extLst>
            </p:cNvPr>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239;p79">
              <a:extLst>
                <a:ext uri="{FF2B5EF4-FFF2-40B4-BE49-F238E27FC236}">
                  <a16:creationId xmlns:a16="http://schemas.microsoft.com/office/drawing/2014/main" id="{4B5C8AAF-CD4E-4D5B-AF3F-182D78BF8B0A}"/>
                </a:ext>
              </a:extLst>
            </p:cNvPr>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240;p79">
              <a:extLst>
                <a:ext uri="{FF2B5EF4-FFF2-40B4-BE49-F238E27FC236}">
                  <a16:creationId xmlns:a16="http://schemas.microsoft.com/office/drawing/2014/main" id="{6D5C1F6D-11A4-4C00-B8EF-C56625652B1B}"/>
                </a:ext>
              </a:extLst>
            </p:cNvPr>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241;p79">
              <a:extLst>
                <a:ext uri="{FF2B5EF4-FFF2-40B4-BE49-F238E27FC236}">
                  <a16:creationId xmlns:a16="http://schemas.microsoft.com/office/drawing/2014/main" id="{863A5E04-CB9F-459B-9CF3-48DB29551681}"/>
                </a:ext>
              </a:extLst>
            </p:cNvPr>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242;p79">
              <a:extLst>
                <a:ext uri="{FF2B5EF4-FFF2-40B4-BE49-F238E27FC236}">
                  <a16:creationId xmlns:a16="http://schemas.microsoft.com/office/drawing/2014/main" id="{06125298-A864-45A2-A778-7E1EBF062A8F}"/>
                </a:ext>
              </a:extLst>
            </p:cNvPr>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243;p79">
              <a:extLst>
                <a:ext uri="{FF2B5EF4-FFF2-40B4-BE49-F238E27FC236}">
                  <a16:creationId xmlns:a16="http://schemas.microsoft.com/office/drawing/2014/main" id="{831EFA2D-DFD3-4F2A-A0CA-0B9FA645F092}"/>
                </a:ext>
              </a:extLst>
            </p:cNvPr>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244;p79">
              <a:extLst>
                <a:ext uri="{FF2B5EF4-FFF2-40B4-BE49-F238E27FC236}">
                  <a16:creationId xmlns:a16="http://schemas.microsoft.com/office/drawing/2014/main" id="{71D4CDF6-C349-41F8-8500-975A81F57A11}"/>
                </a:ext>
              </a:extLst>
            </p:cNvPr>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245;p79">
              <a:extLst>
                <a:ext uri="{FF2B5EF4-FFF2-40B4-BE49-F238E27FC236}">
                  <a16:creationId xmlns:a16="http://schemas.microsoft.com/office/drawing/2014/main" id="{60486A32-39B2-44F5-9924-5CC3617A5BBE}"/>
                </a:ext>
              </a:extLst>
            </p:cNvPr>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246;p79">
              <a:extLst>
                <a:ext uri="{FF2B5EF4-FFF2-40B4-BE49-F238E27FC236}">
                  <a16:creationId xmlns:a16="http://schemas.microsoft.com/office/drawing/2014/main" id="{39245527-4C8A-47AD-9658-950A0519EB51}"/>
                </a:ext>
              </a:extLst>
            </p:cNvPr>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247;p79">
              <a:extLst>
                <a:ext uri="{FF2B5EF4-FFF2-40B4-BE49-F238E27FC236}">
                  <a16:creationId xmlns:a16="http://schemas.microsoft.com/office/drawing/2014/main" id="{EAC6E612-EF3E-4834-96CE-353F8C0B7D36}"/>
                </a:ext>
              </a:extLst>
            </p:cNvPr>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248;p79">
              <a:extLst>
                <a:ext uri="{FF2B5EF4-FFF2-40B4-BE49-F238E27FC236}">
                  <a16:creationId xmlns:a16="http://schemas.microsoft.com/office/drawing/2014/main" id="{93710D09-03EB-45FE-93C3-7E0D3402BFC4}"/>
                </a:ext>
              </a:extLst>
            </p:cNvPr>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249;p79">
              <a:extLst>
                <a:ext uri="{FF2B5EF4-FFF2-40B4-BE49-F238E27FC236}">
                  <a16:creationId xmlns:a16="http://schemas.microsoft.com/office/drawing/2014/main" id="{E04BC833-15FD-4AA0-9412-BFD228CCBECA}"/>
                </a:ext>
              </a:extLst>
            </p:cNvPr>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250;p79">
              <a:extLst>
                <a:ext uri="{FF2B5EF4-FFF2-40B4-BE49-F238E27FC236}">
                  <a16:creationId xmlns:a16="http://schemas.microsoft.com/office/drawing/2014/main" id="{1CDC1668-8290-4018-87DD-83924405A1C2}"/>
                </a:ext>
              </a:extLst>
            </p:cNvPr>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251;p79">
              <a:extLst>
                <a:ext uri="{FF2B5EF4-FFF2-40B4-BE49-F238E27FC236}">
                  <a16:creationId xmlns:a16="http://schemas.microsoft.com/office/drawing/2014/main" id="{7855F603-A814-47DA-9413-380C384DFAA9}"/>
                </a:ext>
              </a:extLst>
            </p:cNvPr>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252;p79">
              <a:extLst>
                <a:ext uri="{FF2B5EF4-FFF2-40B4-BE49-F238E27FC236}">
                  <a16:creationId xmlns:a16="http://schemas.microsoft.com/office/drawing/2014/main" id="{B8BFF6B4-CA20-4F5C-A51C-CE9428EB4847}"/>
                </a:ext>
              </a:extLst>
            </p:cNvPr>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253;p79">
              <a:extLst>
                <a:ext uri="{FF2B5EF4-FFF2-40B4-BE49-F238E27FC236}">
                  <a16:creationId xmlns:a16="http://schemas.microsoft.com/office/drawing/2014/main" id="{62B413D3-46AD-43A8-8598-9BE780FC9B3F}"/>
                </a:ext>
              </a:extLst>
            </p:cNvPr>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254;p79">
              <a:extLst>
                <a:ext uri="{FF2B5EF4-FFF2-40B4-BE49-F238E27FC236}">
                  <a16:creationId xmlns:a16="http://schemas.microsoft.com/office/drawing/2014/main" id="{0DD97210-E05F-4B07-BE9E-AC47CA82715B}"/>
                </a:ext>
              </a:extLst>
            </p:cNvPr>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255;p79">
              <a:extLst>
                <a:ext uri="{FF2B5EF4-FFF2-40B4-BE49-F238E27FC236}">
                  <a16:creationId xmlns:a16="http://schemas.microsoft.com/office/drawing/2014/main" id="{0A0161E1-82C6-4686-9D4E-25952349ABB1}"/>
                </a:ext>
              </a:extLst>
            </p:cNvPr>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256;p79">
              <a:extLst>
                <a:ext uri="{FF2B5EF4-FFF2-40B4-BE49-F238E27FC236}">
                  <a16:creationId xmlns:a16="http://schemas.microsoft.com/office/drawing/2014/main" id="{E68C587A-0DED-4F10-A743-5285F8A33F6B}"/>
                </a:ext>
              </a:extLst>
            </p:cNvPr>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257;p79">
              <a:extLst>
                <a:ext uri="{FF2B5EF4-FFF2-40B4-BE49-F238E27FC236}">
                  <a16:creationId xmlns:a16="http://schemas.microsoft.com/office/drawing/2014/main" id="{B2716065-44F1-42CC-8F86-58F8A51FBC7D}"/>
                </a:ext>
              </a:extLst>
            </p:cNvPr>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258;p79">
              <a:extLst>
                <a:ext uri="{FF2B5EF4-FFF2-40B4-BE49-F238E27FC236}">
                  <a16:creationId xmlns:a16="http://schemas.microsoft.com/office/drawing/2014/main" id="{DD0999EB-EA5D-4781-A5D4-FF22C10703E3}"/>
                </a:ext>
              </a:extLst>
            </p:cNvPr>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259;p79">
              <a:extLst>
                <a:ext uri="{FF2B5EF4-FFF2-40B4-BE49-F238E27FC236}">
                  <a16:creationId xmlns:a16="http://schemas.microsoft.com/office/drawing/2014/main" id="{5EC317AE-9664-4232-8D47-050F4B987482}"/>
                </a:ext>
              </a:extLst>
            </p:cNvPr>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260;p79">
              <a:extLst>
                <a:ext uri="{FF2B5EF4-FFF2-40B4-BE49-F238E27FC236}">
                  <a16:creationId xmlns:a16="http://schemas.microsoft.com/office/drawing/2014/main" id="{1D534E6D-97FE-4ED5-8A73-8B0D60A1AB25}"/>
                </a:ext>
              </a:extLst>
            </p:cNvPr>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261;p79">
              <a:extLst>
                <a:ext uri="{FF2B5EF4-FFF2-40B4-BE49-F238E27FC236}">
                  <a16:creationId xmlns:a16="http://schemas.microsoft.com/office/drawing/2014/main" id="{CFD0BF06-4A9F-4C8B-B1CE-134F0EF6BC88}"/>
                </a:ext>
              </a:extLst>
            </p:cNvPr>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262;p79">
              <a:extLst>
                <a:ext uri="{FF2B5EF4-FFF2-40B4-BE49-F238E27FC236}">
                  <a16:creationId xmlns:a16="http://schemas.microsoft.com/office/drawing/2014/main" id="{0E5647FD-FD6B-4AB7-A5F9-E729F346C08B}"/>
                </a:ext>
              </a:extLst>
            </p:cNvPr>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263;p79">
              <a:extLst>
                <a:ext uri="{FF2B5EF4-FFF2-40B4-BE49-F238E27FC236}">
                  <a16:creationId xmlns:a16="http://schemas.microsoft.com/office/drawing/2014/main" id="{9FFB36AD-E6DC-4E3B-9F57-147EDDABE839}"/>
                </a:ext>
              </a:extLst>
            </p:cNvPr>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264;p79">
              <a:extLst>
                <a:ext uri="{FF2B5EF4-FFF2-40B4-BE49-F238E27FC236}">
                  <a16:creationId xmlns:a16="http://schemas.microsoft.com/office/drawing/2014/main" id="{FC8B1663-D77D-4706-81BA-2B07C89B14F1}"/>
                </a:ext>
              </a:extLst>
            </p:cNvPr>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265;p79">
              <a:extLst>
                <a:ext uri="{FF2B5EF4-FFF2-40B4-BE49-F238E27FC236}">
                  <a16:creationId xmlns:a16="http://schemas.microsoft.com/office/drawing/2014/main" id="{5FF3E1C2-682B-4C9B-B28A-6FD7E1960A8C}"/>
                </a:ext>
              </a:extLst>
            </p:cNvPr>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266;p79">
              <a:extLst>
                <a:ext uri="{FF2B5EF4-FFF2-40B4-BE49-F238E27FC236}">
                  <a16:creationId xmlns:a16="http://schemas.microsoft.com/office/drawing/2014/main" id="{870AD84A-C120-492A-9C4A-5F2855F1EEF9}"/>
                </a:ext>
              </a:extLst>
            </p:cNvPr>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267;p79">
              <a:extLst>
                <a:ext uri="{FF2B5EF4-FFF2-40B4-BE49-F238E27FC236}">
                  <a16:creationId xmlns:a16="http://schemas.microsoft.com/office/drawing/2014/main" id="{5707E8D7-9524-4007-A3F1-674328F9F6B5}"/>
                </a:ext>
              </a:extLst>
            </p:cNvPr>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268;p79">
              <a:extLst>
                <a:ext uri="{FF2B5EF4-FFF2-40B4-BE49-F238E27FC236}">
                  <a16:creationId xmlns:a16="http://schemas.microsoft.com/office/drawing/2014/main" id="{0F8B82BE-B671-44C1-A1D6-AB44380718E5}"/>
                </a:ext>
              </a:extLst>
            </p:cNvPr>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269;p79">
              <a:extLst>
                <a:ext uri="{FF2B5EF4-FFF2-40B4-BE49-F238E27FC236}">
                  <a16:creationId xmlns:a16="http://schemas.microsoft.com/office/drawing/2014/main" id="{228E03D9-CDD3-4C82-80F2-9C960B2575C6}"/>
                </a:ext>
              </a:extLst>
            </p:cNvPr>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270;p79">
              <a:extLst>
                <a:ext uri="{FF2B5EF4-FFF2-40B4-BE49-F238E27FC236}">
                  <a16:creationId xmlns:a16="http://schemas.microsoft.com/office/drawing/2014/main" id="{60C27572-D706-4FE4-A05E-6E76CA34685F}"/>
                </a:ext>
              </a:extLst>
            </p:cNvPr>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271;p79">
              <a:extLst>
                <a:ext uri="{FF2B5EF4-FFF2-40B4-BE49-F238E27FC236}">
                  <a16:creationId xmlns:a16="http://schemas.microsoft.com/office/drawing/2014/main" id="{45C0782B-94B2-4DD2-B3E7-1D0F68474DDE}"/>
                </a:ext>
              </a:extLst>
            </p:cNvPr>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272;p79">
              <a:extLst>
                <a:ext uri="{FF2B5EF4-FFF2-40B4-BE49-F238E27FC236}">
                  <a16:creationId xmlns:a16="http://schemas.microsoft.com/office/drawing/2014/main" id="{750705AC-FADF-481F-A519-CA88AA4E5A3D}"/>
                </a:ext>
              </a:extLst>
            </p:cNvPr>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273;p79">
              <a:extLst>
                <a:ext uri="{FF2B5EF4-FFF2-40B4-BE49-F238E27FC236}">
                  <a16:creationId xmlns:a16="http://schemas.microsoft.com/office/drawing/2014/main" id="{78FC8A2D-58BD-4FCD-B10E-016DB72B9389}"/>
                </a:ext>
              </a:extLst>
            </p:cNvPr>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274;p79">
              <a:extLst>
                <a:ext uri="{FF2B5EF4-FFF2-40B4-BE49-F238E27FC236}">
                  <a16:creationId xmlns:a16="http://schemas.microsoft.com/office/drawing/2014/main" id="{5C58C6BA-C1C4-4406-90D9-F4C01BC8AA0A}"/>
                </a:ext>
              </a:extLst>
            </p:cNvPr>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3275;p79">
              <a:extLst>
                <a:ext uri="{FF2B5EF4-FFF2-40B4-BE49-F238E27FC236}">
                  <a16:creationId xmlns:a16="http://schemas.microsoft.com/office/drawing/2014/main" id="{97AAD031-2F72-486C-BE67-E23F71BE1582}"/>
                </a:ext>
              </a:extLst>
            </p:cNvPr>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3276;p79">
              <a:extLst>
                <a:ext uri="{FF2B5EF4-FFF2-40B4-BE49-F238E27FC236}">
                  <a16:creationId xmlns:a16="http://schemas.microsoft.com/office/drawing/2014/main" id="{B0EB8D46-11C7-4FA8-A85B-914A0C558AA5}"/>
                </a:ext>
              </a:extLst>
            </p:cNvPr>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3277;p79">
              <a:extLst>
                <a:ext uri="{FF2B5EF4-FFF2-40B4-BE49-F238E27FC236}">
                  <a16:creationId xmlns:a16="http://schemas.microsoft.com/office/drawing/2014/main" id="{ABCC4CB2-F95D-47BE-9446-11D74B77486A}"/>
                </a:ext>
              </a:extLst>
            </p:cNvPr>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3278;p79">
              <a:extLst>
                <a:ext uri="{FF2B5EF4-FFF2-40B4-BE49-F238E27FC236}">
                  <a16:creationId xmlns:a16="http://schemas.microsoft.com/office/drawing/2014/main" id="{03694D39-44EA-4BB3-9C52-075CF2CB43D6}"/>
                </a:ext>
              </a:extLst>
            </p:cNvPr>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3279;p79">
              <a:extLst>
                <a:ext uri="{FF2B5EF4-FFF2-40B4-BE49-F238E27FC236}">
                  <a16:creationId xmlns:a16="http://schemas.microsoft.com/office/drawing/2014/main" id="{ADACCF08-D60D-410C-A68A-92C7079DFE67}"/>
                </a:ext>
              </a:extLst>
            </p:cNvPr>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3280;p79">
              <a:extLst>
                <a:ext uri="{FF2B5EF4-FFF2-40B4-BE49-F238E27FC236}">
                  <a16:creationId xmlns:a16="http://schemas.microsoft.com/office/drawing/2014/main" id="{958E3A03-AAD6-4B9D-82D4-D87DC23CE0E3}"/>
                </a:ext>
              </a:extLst>
            </p:cNvPr>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3281;p79">
              <a:extLst>
                <a:ext uri="{FF2B5EF4-FFF2-40B4-BE49-F238E27FC236}">
                  <a16:creationId xmlns:a16="http://schemas.microsoft.com/office/drawing/2014/main" id="{8C0B5D32-4217-4D96-A998-F5730C341C70}"/>
                </a:ext>
              </a:extLst>
            </p:cNvPr>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3282;p79">
              <a:extLst>
                <a:ext uri="{FF2B5EF4-FFF2-40B4-BE49-F238E27FC236}">
                  <a16:creationId xmlns:a16="http://schemas.microsoft.com/office/drawing/2014/main" id="{598E168A-5428-453F-B899-A6726D6E1C0A}"/>
                </a:ext>
              </a:extLst>
            </p:cNvPr>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3283;p79">
              <a:extLst>
                <a:ext uri="{FF2B5EF4-FFF2-40B4-BE49-F238E27FC236}">
                  <a16:creationId xmlns:a16="http://schemas.microsoft.com/office/drawing/2014/main" id="{68BF5A9E-FD0A-466C-A3BD-08BADF97028B}"/>
                </a:ext>
              </a:extLst>
            </p:cNvPr>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3284;p79">
              <a:extLst>
                <a:ext uri="{FF2B5EF4-FFF2-40B4-BE49-F238E27FC236}">
                  <a16:creationId xmlns:a16="http://schemas.microsoft.com/office/drawing/2014/main" id="{E2825207-D8F1-41F4-8DC4-ADD4CB547196}"/>
                </a:ext>
              </a:extLst>
            </p:cNvPr>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3285;p79">
              <a:extLst>
                <a:ext uri="{FF2B5EF4-FFF2-40B4-BE49-F238E27FC236}">
                  <a16:creationId xmlns:a16="http://schemas.microsoft.com/office/drawing/2014/main" id="{4DDA96C4-82AF-4C06-8560-CD5E3C228B96}"/>
                </a:ext>
              </a:extLst>
            </p:cNvPr>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3286;p79">
              <a:extLst>
                <a:ext uri="{FF2B5EF4-FFF2-40B4-BE49-F238E27FC236}">
                  <a16:creationId xmlns:a16="http://schemas.microsoft.com/office/drawing/2014/main" id="{F59951E7-9295-4CC9-A24C-07037DD79013}"/>
                </a:ext>
              </a:extLst>
            </p:cNvPr>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3287;p79">
              <a:extLst>
                <a:ext uri="{FF2B5EF4-FFF2-40B4-BE49-F238E27FC236}">
                  <a16:creationId xmlns:a16="http://schemas.microsoft.com/office/drawing/2014/main" id="{D612FB17-099B-4E3A-9EDD-12CF1856BFD4}"/>
                </a:ext>
              </a:extLst>
            </p:cNvPr>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3288;p79">
              <a:extLst>
                <a:ext uri="{FF2B5EF4-FFF2-40B4-BE49-F238E27FC236}">
                  <a16:creationId xmlns:a16="http://schemas.microsoft.com/office/drawing/2014/main" id="{FE860C36-164C-48A0-B59E-5819063797F4}"/>
                </a:ext>
              </a:extLst>
            </p:cNvPr>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3289;p79">
              <a:extLst>
                <a:ext uri="{FF2B5EF4-FFF2-40B4-BE49-F238E27FC236}">
                  <a16:creationId xmlns:a16="http://schemas.microsoft.com/office/drawing/2014/main" id="{075E5635-6ED8-43DF-A8FE-5040CE05E67C}"/>
                </a:ext>
              </a:extLst>
            </p:cNvPr>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3290;p79">
              <a:extLst>
                <a:ext uri="{FF2B5EF4-FFF2-40B4-BE49-F238E27FC236}">
                  <a16:creationId xmlns:a16="http://schemas.microsoft.com/office/drawing/2014/main" id="{CB92D705-FDEE-48E7-893B-0090D1ABE211}"/>
                </a:ext>
              </a:extLst>
            </p:cNvPr>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3291;p79">
              <a:extLst>
                <a:ext uri="{FF2B5EF4-FFF2-40B4-BE49-F238E27FC236}">
                  <a16:creationId xmlns:a16="http://schemas.microsoft.com/office/drawing/2014/main" id="{50D37412-6E18-4EEC-AC2B-04D48BBEED2E}"/>
                </a:ext>
              </a:extLst>
            </p:cNvPr>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3292;p79">
              <a:extLst>
                <a:ext uri="{FF2B5EF4-FFF2-40B4-BE49-F238E27FC236}">
                  <a16:creationId xmlns:a16="http://schemas.microsoft.com/office/drawing/2014/main" id="{3AF907F5-3008-481F-A785-23C284691C31}"/>
                </a:ext>
              </a:extLst>
            </p:cNvPr>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3293;p79">
              <a:extLst>
                <a:ext uri="{FF2B5EF4-FFF2-40B4-BE49-F238E27FC236}">
                  <a16:creationId xmlns:a16="http://schemas.microsoft.com/office/drawing/2014/main" id="{AB8947D7-068C-468B-93B2-8A8CA6C8A0FB}"/>
                </a:ext>
              </a:extLst>
            </p:cNvPr>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3294;p79">
              <a:extLst>
                <a:ext uri="{FF2B5EF4-FFF2-40B4-BE49-F238E27FC236}">
                  <a16:creationId xmlns:a16="http://schemas.microsoft.com/office/drawing/2014/main" id="{96E2B65A-F0AA-434B-A065-3B835CECACCF}"/>
                </a:ext>
              </a:extLst>
            </p:cNvPr>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3295;p79">
              <a:extLst>
                <a:ext uri="{FF2B5EF4-FFF2-40B4-BE49-F238E27FC236}">
                  <a16:creationId xmlns:a16="http://schemas.microsoft.com/office/drawing/2014/main" id="{F7F2DB7C-2A27-48DC-9853-17099A44C6E3}"/>
                </a:ext>
              </a:extLst>
            </p:cNvPr>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296;p79">
              <a:extLst>
                <a:ext uri="{FF2B5EF4-FFF2-40B4-BE49-F238E27FC236}">
                  <a16:creationId xmlns:a16="http://schemas.microsoft.com/office/drawing/2014/main" id="{F5982DC3-7550-455A-B278-02261FD2626B}"/>
                </a:ext>
              </a:extLst>
            </p:cNvPr>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297;p79">
              <a:extLst>
                <a:ext uri="{FF2B5EF4-FFF2-40B4-BE49-F238E27FC236}">
                  <a16:creationId xmlns:a16="http://schemas.microsoft.com/office/drawing/2014/main" id="{D2DD04E4-5F08-4D6F-BA99-94F8796DFF2B}"/>
                </a:ext>
              </a:extLst>
            </p:cNvPr>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298;p79">
              <a:extLst>
                <a:ext uri="{FF2B5EF4-FFF2-40B4-BE49-F238E27FC236}">
                  <a16:creationId xmlns:a16="http://schemas.microsoft.com/office/drawing/2014/main" id="{009A7323-E3B0-4188-B773-A2598EB06F88}"/>
                </a:ext>
              </a:extLst>
            </p:cNvPr>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299;p79">
              <a:extLst>
                <a:ext uri="{FF2B5EF4-FFF2-40B4-BE49-F238E27FC236}">
                  <a16:creationId xmlns:a16="http://schemas.microsoft.com/office/drawing/2014/main" id="{E894529D-0269-47B3-9F71-AB96DB8502C5}"/>
                </a:ext>
              </a:extLst>
            </p:cNvPr>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300;p79">
              <a:extLst>
                <a:ext uri="{FF2B5EF4-FFF2-40B4-BE49-F238E27FC236}">
                  <a16:creationId xmlns:a16="http://schemas.microsoft.com/office/drawing/2014/main" id="{2F60B529-99BD-49C5-B784-672C3763DAED}"/>
                </a:ext>
              </a:extLst>
            </p:cNvPr>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301;p79">
              <a:extLst>
                <a:ext uri="{FF2B5EF4-FFF2-40B4-BE49-F238E27FC236}">
                  <a16:creationId xmlns:a16="http://schemas.microsoft.com/office/drawing/2014/main" id="{B92CD835-9C71-4DB5-BBC8-06CBDBB6C859}"/>
                </a:ext>
              </a:extLst>
            </p:cNvPr>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302;p79">
              <a:extLst>
                <a:ext uri="{FF2B5EF4-FFF2-40B4-BE49-F238E27FC236}">
                  <a16:creationId xmlns:a16="http://schemas.microsoft.com/office/drawing/2014/main" id="{E1D80900-EA03-44CF-B55D-F3322D092ADD}"/>
                </a:ext>
              </a:extLst>
            </p:cNvPr>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303;p79">
              <a:extLst>
                <a:ext uri="{FF2B5EF4-FFF2-40B4-BE49-F238E27FC236}">
                  <a16:creationId xmlns:a16="http://schemas.microsoft.com/office/drawing/2014/main" id="{981C3076-2F59-4600-AD5C-1A2D308A55FF}"/>
                </a:ext>
              </a:extLst>
            </p:cNvPr>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304;p79">
              <a:extLst>
                <a:ext uri="{FF2B5EF4-FFF2-40B4-BE49-F238E27FC236}">
                  <a16:creationId xmlns:a16="http://schemas.microsoft.com/office/drawing/2014/main" id="{1A9EAB48-D90D-42DE-8D9D-CB6EF45447F7}"/>
                </a:ext>
              </a:extLst>
            </p:cNvPr>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305;p79">
              <a:extLst>
                <a:ext uri="{FF2B5EF4-FFF2-40B4-BE49-F238E27FC236}">
                  <a16:creationId xmlns:a16="http://schemas.microsoft.com/office/drawing/2014/main" id="{B4116E8F-BE48-4E13-86B7-F74233BD6DA9}"/>
                </a:ext>
              </a:extLst>
            </p:cNvPr>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306;p79">
              <a:extLst>
                <a:ext uri="{FF2B5EF4-FFF2-40B4-BE49-F238E27FC236}">
                  <a16:creationId xmlns:a16="http://schemas.microsoft.com/office/drawing/2014/main" id="{3B7CA56D-7C78-4248-9ACC-F68A71ECA784}"/>
                </a:ext>
              </a:extLst>
            </p:cNvPr>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307;p79">
              <a:extLst>
                <a:ext uri="{FF2B5EF4-FFF2-40B4-BE49-F238E27FC236}">
                  <a16:creationId xmlns:a16="http://schemas.microsoft.com/office/drawing/2014/main" id="{D2146388-5D15-4B85-9F52-B52273C77EE8}"/>
                </a:ext>
              </a:extLst>
            </p:cNvPr>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308;p79">
              <a:extLst>
                <a:ext uri="{FF2B5EF4-FFF2-40B4-BE49-F238E27FC236}">
                  <a16:creationId xmlns:a16="http://schemas.microsoft.com/office/drawing/2014/main" id="{442E70AB-CA28-4444-9609-C1ABD23C2921}"/>
                </a:ext>
              </a:extLst>
            </p:cNvPr>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3309;p79">
              <a:extLst>
                <a:ext uri="{FF2B5EF4-FFF2-40B4-BE49-F238E27FC236}">
                  <a16:creationId xmlns:a16="http://schemas.microsoft.com/office/drawing/2014/main" id="{5FCAF8A9-7454-457B-AEF6-FE982BC8B09B}"/>
                </a:ext>
              </a:extLst>
            </p:cNvPr>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310;p79">
              <a:extLst>
                <a:ext uri="{FF2B5EF4-FFF2-40B4-BE49-F238E27FC236}">
                  <a16:creationId xmlns:a16="http://schemas.microsoft.com/office/drawing/2014/main" id="{F00AC6E9-6947-4EE7-9A7F-B70740FFD723}"/>
                </a:ext>
              </a:extLst>
            </p:cNvPr>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311;p79">
              <a:extLst>
                <a:ext uri="{FF2B5EF4-FFF2-40B4-BE49-F238E27FC236}">
                  <a16:creationId xmlns:a16="http://schemas.microsoft.com/office/drawing/2014/main" id="{D285DDD8-A8AC-4270-AA4B-28E7110ACE5F}"/>
                </a:ext>
              </a:extLst>
            </p:cNvPr>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312;p79">
              <a:extLst>
                <a:ext uri="{FF2B5EF4-FFF2-40B4-BE49-F238E27FC236}">
                  <a16:creationId xmlns:a16="http://schemas.microsoft.com/office/drawing/2014/main" id="{D6CF1E0D-70D6-4D62-9A6B-0F45EA158BC1}"/>
                </a:ext>
              </a:extLst>
            </p:cNvPr>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313;p79">
              <a:extLst>
                <a:ext uri="{FF2B5EF4-FFF2-40B4-BE49-F238E27FC236}">
                  <a16:creationId xmlns:a16="http://schemas.microsoft.com/office/drawing/2014/main" id="{374A6532-8C99-4E33-9036-DF59FBE5B3A8}"/>
                </a:ext>
              </a:extLst>
            </p:cNvPr>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314;p79">
              <a:extLst>
                <a:ext uri="{FF2B5EF4-FFF2-40B4-BE49-F238E27FC236}">
                  <a16:creationId xmlns:a16="http://schemas.microsoft.com/office/drawing/2014/main" id="{69E1FA4D-9575-4B60-9726-A7040DA37639}"/>
                </a:ext>
              </a:extLst>
            </p:cNvPr>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315;p79">
              <a:extLst>
                <a:ext uri="{FF2B5EF4-FFF2-40B4-BE49-F238E27FC236}">
                  <a16:creationId xmlns:a16="http://schemas.microsoft.com/office/drawing/2014/main" id="{90FD93FF-909F-4284-A2E2-4028947D455A}"/>
                </a:ext>
              </a:extLst>
            </p:cNvPr>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316;p79">
              <a:extLst>
                <a:ext uri="{FF2B5EF4-FFF2-40B4-BE49-F238E27FC236}">
                  <a16:creationId xmlns:a16="http://schemas.microsoft.com/office/drawing/2014/main" id="{F20BB3EC-B39A-4CDD-8990-9B925010146C}"/>
                </a:ext>
              </a:extLst>
            </p:cNvPr>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317;p79">
              <a:extLst>
                <a:ext uri="{FF2B5EF4-FFF2-40B4-BE49-F238E27FC236}">
                  <a16:creationId xmlns:a16="http://schemas.microsoft.com/office/drawing/2014/main" id="{6DC144C9-A999-45E8-8A45-9B2B1E03EF1E}"/>
                </a:ext>
              </a:extLst>
            </p:cNvPr>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318;p79">
              <a:extLst>
                <a:ext uri="{FF2B5EF4-FFF2-40B4-BE49-F238E27FC236}">
                  <a16:creationId xmlns:a16="http://schemas.microsoft.com/office/drawing/2014/main" id="{8B38B1F0-DA9F-4A5B-B470-50E808DAA034}"/>
                </a:ext>
              </a:extLst>
            </p:cNvPr>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319;p79">
              <a:extLst>
                <a:ext uri="{FF2B5EF4-FFF2-40B4-BE49-F238E27FC236}">
                  <a16:creationId xmlns:a16="http://schemas.microsoft.com/office/drawing/2014/main" id="{8F8C3EE5-FD9D-4525-A670-73389701F9B8}"/>
                </a:ext>
              </a:extLst>
            </p:cNvPr>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320;p79">
              <a:extLst>
                <a:ext uri="{FF2B5EF4-FFF2-40B4-BE49-F238E27FC236}">
                  <a16:creationId xmlns:a16="http://schemas.microsoft.com/office/drawing/2014/main" id="{4E5A397A-7695-48EB-9E37-7C39462C0525}"/>
                </a:ext>
              </a:extLst>
            </p:cNvPr>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321;p79">
              <a:extLst>
                <a:ext uri="{FF2B5EF4-FFF2-40B4-BE49-F238E27FC236}">
                  <a16:creationId xmlns:a16="http://schemas.microsoft.com/office/drawing/2014/main" id="{88CB02DA-1B88-4D75-95FB-84BA11E9EB53}"/>
                </a:ext>
              </a:extLst>
            </p:cNvPr>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322;p79">
              <a:extLst>
                <a:ext uri="{FF2B5EF4-FFF2-40B4-BE49-F238E27FC236}">
                  <a16:creationId xmlns:a16="http://schemas.microsoft.com/office/drawing/2014/main" id="{48FAA955-2950-4B0F-820D-9C3427976B0E}"/>
                </a:ext>
              </a:extLst>
            </p:cNvPr>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323;p79">
              <a:extLst>
                <a:ext uri="{FF2B5EF4-FFF2-40B4-BE49-F238E27FC236}">
                  <a16:creationId xmlns:a16="http://schemas.microsoft.com/office/drawing/2014/main" id="{3F7C1694-90A0-4E92-B205-FE7AA07703C5}"/>
                </a:ext>
              </a:extLst>
            </p:cNvPr>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324;p79">
              <a:extLst>
                <a:ext uri="{FF2B5EF4-FFF2-40B4-BE49-F238E27FC236}">
                  <a16:creationId xmlns:a16="http://schemas.microsoft.com/office/drawing/2014/main" id="{E8840943-0898-4DC0-AB54-CAF3201F57A3}"/>
                </a:ext>
              </a:extLst>
            </p:cNvPr>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325;p79">
              <a:extLst>
                <a:ext uri="{FF2B5EF4-FFF2-40B4-BE49-F238E27FC236}">
                  <a16:creationId xmlns:a16="http://schemas.microsoft.com/office/drawing/2014/main" id="{F178F976-36F2-4D88-B476-94FEC6ECA897}"/>
                </a:ext>
              </a:extLst>
            </p:cNvPr>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326;p79">
              <a:extLst>
                <a:ext uri="{FF2B5EF4-FFF2-40B4-BE49-F238E27FC236}">
                  <a16:creationId xmlns:a16="http://schemas.microsoft.com/office/drawing/2014/main" id="{2952499B-DDCF-4D0E-8948-FCDF4D5FF13E}"/>
                </a:ext>
              </a:extLst>
            </p:cNvPr>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327;p79">
              <a:extLst>
                <a:ext uri="{FF2B5EF4-FFF2-40B4-BE49-F238E27FC236}">
                  <a16:creationId xmlns:a16="http://schemas.microsoft.com/office/drawing/2014/main" id="{52F2031F-96CD-44C1-8E8A-8DF9919840B1}"/>
                </a:ext>
              </a:extLst>
            </p:cNvPr>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328;p79">
              <a:extLst>
                <a:ext uri="{FF2B5EF4-FFF2-40B4-BE49-F238E27FC236}">
                  <a16:creationId xmlns:a16="http://schemas.microsoft.com/office/drawing/2014/main" id="{A86159B0-9D14-4976-BC3C-28B0C4B94EFC}"/>
                </a:ext>
              </a:extLst>
            </p:cNvPr>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329;p79">
              <a:extLst>
                <a:ext uri="{FF2B5EF4-FFF2-40B4-BE49-F238E27FC236}">
                  <a16:creationId xmlns:a16="http://schemas.microsoft.com/office/drawing/2014/main" id="{76ADC94D-C837-4C4A-92B6-304D8C5A1E0A}"/>
                </a:ext>
              </a:extLst>
            </p:cNvPr>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3330;p79">
              <a:extLst>
                <a:ext uri="{FF2B5EF4-FFF2-40B4-BE49-F238E27FC236}">
                  <a16:creationId xmlns:a16="http://schemas.microsoft.com/office/drawing/2014/main" id="{55D4C80F-83FF-4646-BFB9-73EF4898AC8E}"/>
                </a:ext>
              </a:extLst>
            </p:cNvPr>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331;p79">
              <a:extLst>
                <a:ext uri="{FF2B5EF4-FFF2-40B4-BE49-F238E27FC236}">
                  <a16:creationId xmlns:a16="http://schemas.microsoft.com/office/drawing/2014/main" id="{21E0C1C9-07E4-4518-8851-5304BF7B5E0C}"/>
                </a:ext>
              </a:extLst>
            </p:cNvPr>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3332;p79">
              <a:extLst>
                <a:ext uri="{FF2B5EF4-FFF2-40B4-BE49-F238E27FC236}">
                  <a16:creationId xmlns:a16="http://schemas.microsoft.com/office/drawing/2014/main" id="{36B60A5F-ACAD-4ADF-9FCD-507EC5F74C02}"/>
                </a:ext>
              </a:extLst>
            </p:cNvPr>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3333;p79">
              <a:extLst>
                <a:ext uri="{FF2B5EF4-FFF2-40B4-BE49-F238E27FC236}">
                  <a16:creationId xmlns:a16="http://schemas.microsoft.com/office/drawing/2014/main" id="{DE930A7D-46C3-40FB-AC03-25C4D47BE4F3}"/>
                </a:ext>
              </a:extLst>
            </p:cNvPr>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334;p79">
              <a:extLst>
                <a:ext uri="{FF2B5EF4-FFF2-40B4-BE49-F238E27FC236}">
                  <a16:creationId xmlns:a16="http://schemas.microsoft.com/office/drawing/2014/main" id="{D628F886-A5B2-49B0-865C-C17773725EC2}"/>
                </a:ext>
              </a:extLst>
            </p:cNvPr>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3335;p79">
              <a:extLst>
                <a:ext uri="{FF2B5EF4-FFF2-40B4-BE49-F238E27FC236}">
                  <a16:creationId xmlns:a16="http://schemas.microsoft.com/office/drawing/2014/main" id="{BD78F217-A899-4BC7-B443-C145108DDF80}"/>
                </a:ext>
              </a:extLst>
            </p:cNvPr>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3336;p79">
              <a:extLst>
                <a:ext uri="{FF2B5EF4-FFF2-40B4-BE49-F238E27FC236}">
                  <a16:creationId xmlns:a16="http://schemas.microsoft.com/office/drawing/2014/main" id="{3B32DFD4-BE32-42C9-9349-7A4176191A58}"/>
                </a:ext>
              </a:extLst>
            </p:cNvPr>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337;p79">
              <a:extLst>
                <a:ext uri="{FF2B5EF4-FFF2-40B4-BE49-F238E27FC236}">
                  <a16:creationId xmlns:a16="http://schemas.microsoft.com/office/drawing/2014/main" id="{C6CD0CE4-7748-4E90-A790-9F5953FBD368}"/>
                </a:ext>
              </a:extLst>
            </p:cNvPr>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3338;p79">
              <a:extLst>
                <a:ext uri="{FF2B5EF4-FFF2-40B4-BE49-F238E27FC236}">
                  <a16:creationId xmlns:a16="http://schemas.microsoft.com/office/drawing/2014/main" id="{CD167A6F-CB04-4759-BF74-E1CF6B6A6328}"/>
                </a:ext>
              </a:extLst>
            </p:cNvPr>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3339;p79">
              <a:extLst>
                <a:ext uri="{FF2B5EF4-FFF2-40B4-BE49-F238E27FC236}">
                  <a16:creationId xmlns:a16="http://schemas.microsoft.com/office/drawing/2014/main" id="{18967FF5-2746-4D32-8EC0-5CE698F0BD98}"/>
                </a:ext>
              </a:extLst>
            </p:cNvPr>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340;p79">
              <a:extLst>
                <a:ext uri="{FF2B5EF4-FFF2-40B4-BE49-F238E27FC236}">
                  <a16:creationId xmlns:a16="http://schemas.microsoft.com/office/drawing/2014/main" id="{C6A4C08E-A4F3-4DD8-9408-A4A57214F9BC}"/>
                </a:ext>
              </a:extLst>
            </p:cNvPr>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3341;p79">
              <a:extLst>
                <a:ext uri="{FF2B5EF4-FFF2-40B4-BE49-F238E27FC236}">
                  <a16:creationId xmlns:a16="http://schemas.microsoft.com/office/drawing/2014/main" id="{BD0CE72E-DE23-4E0E-B706-ECE021CB12C5}"/>
                </a:ext>
              </a:extLst>
            </p:cNvPr>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342;p79">
              <a:extLst>
                <a:ext uri="{FF2B5EF4-FFF2-40B4-BE49-F238E27FC236}">
                  <a16:creationId xmlns:a16="http://schemas.microsoft.com/office/drawing/2014/main" id="{B229D2DB-C148-4612-8F41-50787C209735}"/>
                </a:ext>
              </a:extLst>
            </p:cNvPr>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343;p79">
              <a:extLst>
                <a:ext uri="{FF2B5EF4-FFF2-40B4-BE49-F238E27FC236}">
                  <a16:creationId xmlns:a16="http://schemas.microsoft.com/office/drawing/2014/main" id="{D82C4022-AA50-4273-8BF4-E0B2723150CD}"/>
                </a:ext>
              </a:extLst>
            </p:cNvPr>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3344;p79">
              <a:extLst>
                <a:ext uri="{FF2B5EF4-FFF2-40B4-BE49-F238E27FC236}">
                  <a16:creationId xmlns:a16="http://schemas.microsoft.com/office/drawing/2014/main" id="{DE5648A1-ACA0-4901-85EE-839D97BD3A76}"/>
                </a:ext>
              </a:extLst>
            </p:cNvPr>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3345;p79">
              <a:extLst>
                <a:ext uri="{FF2B5EF4-FFF2-40B4-BE49-F238E27FC236}">
                  <a16:creationId xmlns:a16="http://schemas.microsoft.com/office/drawing/2014/main" id="{69C77A28-61E7-4248-9EEB-0C7AFA3BFBBA}"/>
                </a:ext>
              </a:extLst>
            </p:cNvPr>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346;p79">
              <a:extLst>
                <a:ext uri="{FF2B5EF4-FFF2-40B4-BE49-F238E27FC236}">
                  <a16:creationId xmlns:a16="http://schemas.microsoft.com/office/drawing/2014/main" id="{43E06CF3-E9A3-4506-ABFC-E506F9B30F8F}"/>
                </a:ext>
              </a:extLst>
            </p:cNvPr>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3347;p79">
              <a:extLst>
                <a:ext uri="{FF2B5EF4-FFF2-40B4-BE49-F238E27FC236}">
                  <a16:creationId xmlns:a16="http://schemas.microsoft.com/office/drawing/2014/main" id="{F9D33BE9-3E93-4554-8F25-D7E6971A377B}"/>
                </a:ext>
              </a:extLst>
            </p:cNvPr>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3348;p79">
              <a:extLst>
                <a:ext uri="{FF2B5EF4-FFF2-40B4-BE49-F238E27FC236}">
                  <a16:creationId xmlns:a16="http://schemas.microsoft.com/office/drawing/2014/main" id="{4CAAB2D6-011B-48BD-B2B6-832E6FC819BA}"/>
                </a:ext>
              </a:extLst>
            </p:cNvPr>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349;p79">
              <a:extLst>
                <a:ext uri="{FF2B5EF4-FFF2-40B4-BE49-F238E27FC236}">
                  <a16:creationId xmlns:a16="http://schemas.microsoft.com/office/drawing/2014/main" id="{1DFD83BC-A9D1-413E-B4D8-E7C05A2214E5}"/>
                </a:ext>
              </a:extLst>
            </p:cNvPr>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3350;p79">
              <a:extLst>
                <a:ext uri="{FF2B5EF4-FFF2-40B4-BE49-F238E27FC236}">
                  <a16:creationId xmlns:a16="http://schemas.microsoft.com/office/drawing/2014/main" id="{0D572BC2-442C-4020-8E6E-00A3C8643B14}"/>
                </a:ext>
              </a:extLst>
            </p:cNvPr>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3351;p79">
              <a:extLst>
                <a:ext uri="{FF2B5EF4-FFF2-40B4-BE49-F238E27FC236}">
                  <a16:creationId xmlns:a16="http://schemas.microsoft.com/office/drawing/2014/main" id="{B295A3B0-4E2B-4BAA-B51D-5FD5D3DA3361}"/>
                </a:ext>
              </a:extLst>
            </p:cNvPr>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352;p79">
              <a:extLst>
                <a:ext uri="{FF2B5EF4-FFF2-40B4-BE49-F238E27FC236}">
                  <a16:creationId xmlns:a16="http://schemas.microsoft.com/office/drawing/2014/main" id="{01FE5C73-0232-4FD4-AAF7-BEA5CB60411E}"/>
                </a:ext>
              </a:extLst>
            </p:cNvPr>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3353;p79">
              <a:extLst>
                <a:ext uri="{FF2B5EF4-FFF2-40B4-BE49-F238E27FC236}">
                  <a16:creationId xmlns:a16="http://schemas.microsoft.com/office/drawing/2014/main" id="{F67EFE4B-FD65-430F-8588-7AA7281649D9}"/>
                </a:ext>
              </a:extLst>
            </p:cNvPr>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3354;p79">
              <a:extLst>
                <a:ext uri="{FF2B5EF4-FFF2-40B4-BE49-F238E27FC236}">
                  <a16:creationId xmlns:a16="http://schemas.microsoft.com/office/drawing/2014/main" id="{D34C3DD7-74FC-422F-B688-2C530CA6F121}"/>
                </a:ext>
              </a:extLst>
            </p:cNvPr>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355;p79">
              <a:extLst>
                <a:ext uri="{FF2B5EF4-FFF2-40B4-BE49-F238E27FC236}">
                  <a16:creationId xmlns:a16="http://schemas.microsoft.com/office/drawing/2014/main" id="{5413210A-AAB2-473B-9C54-47E73CF6D121}"/>
                </a:ext>
              </a:extLst>
            </p:cNvPr>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3356;p79">
              <a:extLst>
                <a:ext uri="{FF2B5EF4-FFF2-40B4-BE49-F238E27FC236}">
                  <a16:creationId xmlns:a16="http://schemas.microsoft.com/office/drawing/2014/main" id="{58910E18-22E7-4F90-9846-75BC501A9716}"/>
                </a:ext>
              </a:extLst>
            </p:cNvPr>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3357;p79">
              <a:extLst>
                <a:ext uri="{FF2B5EF4-FFF2-40B4-BE49-F238E27FC236}">
                  <a16:creationId xmlns:a16="http://schemas.microsoft.com/office/drawing/2014/main" id="{BA29BA0C-99E9-4C77-BF13-9D707171D841}"/>
                </a:ext>
              </a:extLst>
            </p:cNvPr>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358;p79">
              <a:extLst>
                <a:ext uri="{FF2B5EF4-FFF2-40B4-BE49-F238E27FC236}">
                  <a16:creationId xmlns:a16="http://schemas.microsoft.com/office/drawing/2014/main" id="{DC985A1D-C163-4CC7-A933-B435CB8FD90B}"/>
                </a:ext>
              </a:extLst>
            </p:cNvPr>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3359;p79">
              <a:extLst>
                <a:ext uri="{FF2B5EF4-FFF2-40B4-BE49-F238E27FC236}">
                  <a16:creationId xmlns:a16="http://schemas.microsoft.com/office/drawing/2014/main" id="{4E293E42-4206-4D87-A801-E7930A3E1091}"/>
                </a:ext>
              </a:extLst>
            </p:cNvPr>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360;p79">
              <a:extLst>
                <a:ext uri="{FF2B5EF4-FFF2-40B4-BE49-F238E27FC236}">
                  <a16:creationId xmlns:a16="http://schemas.microsoft.com/office/drawing/2014/main" id="{C5A1C722-3160-4735-9060-5CD57C3683DA}"/>
                </a:ext>
              </a:extLst>
            </p:cNvPr>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361;p79">
              <a:extLst>
                <a:ext uri="{FF2B5EF4-FFF2-40B4-BE49-F238E27FC236}">
                  <a16:creationId xmlns:a16="http://schemas.microsoft.com/office/drawing/2014/main" id="{F231DBE2-322D-4A2C-8D1F-06D928AA1DC3}"/>
                </a:ext>
              </a:extLst>
            </p:cNvPr>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362;p79">
              <a:extLst>
                <a:ext uri="{FF2B5EF4-FFF2-40B4-BE49-F238E27FC236}">
                  <a16:creationId xmlns:a16="http://schemas.microsoft.com/office/drawing/2014/main" id="{F0E20369-1842-4FA1-9F48-A8475D5F4991}"/>
                </a:ext>
              </a:extLst>
            </p:cNvPr>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363;p79">
              <a:extLst>
                <a:ext uri="{FF2B5EF4-FFF2-40B4-BE49-F238E27FC236}">
                  <a16:creationId xmlns:a16="http://schemas.microsoft.com/office/drawing/2014/main" id="{1621BFA5-CD59-4C86-BC58-4E5CC8F0A5D4}"/>
                </a:ext>
              </a:extLst>
            </p:cNvPr>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364;p79">
              <a:extLst>
                <a:ext uri="{FF2B5EF4-FFF2-40B4-BE49-F238E27FC236}">
                  <a16:creationId xmlns:a16="http://schemas.microsoft.com/office/drawing/2014/main" id="{4F27AA8B-202E-469A-AE01-E6E23AF3F16B}"/>
                </a:ext>
              </a:extLst>
            </p:cNvPr>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365;p79">
              <a:extLst>
                <a:ext uri="{FF2B5EF4-FFF2-40B4-BE49-F238E27FC236}">
                  <a16:creationId xmlns:a16="http://schemas.microsoft.com/office/drawing/2014/main" id="{F6CBFA28-DEAF-455D-85CD-3B5B919204B8}"/>
                </a:ext>
              </a:extLst>
            </p:cNvPr>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366;p79">
              <a:extLst>
                <a:ext uri="{FF2B5EF4-FFF2-40B4-BE49-F238E27FC236}">
                  <a16:creationId xmlns:a16="http://schemas.microsoft.com/office/drawing/2014/main" id="{539C8F16-EA65-4966-973E-F35DBB85F68F}"/>
                </a:ext>
              </a:extLst>
            </p:cNvPr>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367;p79">
              <a:extLst>
                <a:ext uri="{FF2B5EF4-FFF2-40B4-BE49-F238E27FC236}">
                  <a16:creationId xmlns:a16="http://schemas.microsoft.com/office/drawing/2014/main" id="{1FD41B2E-9129-4EC6-B01D-3BB46920D8F4}"/>
                </a:ext>
              </a:extLst>
            </p:cNvPr>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368;p79">
              <a:extLst>
                <a:ext uri="{FF2B5EF4-FFF2-40B4-BE49-F238E27FC236}">
                  <a16:creationId xmlns:a16="http://schemas.microsoft.com/office/drawing/2014/main" id="{EAEA96FE-0CB3-417B-B54C-55B42A2AC0B0}"/>
                </a:ext>
              </a:extLst>
            </p:cNvPr>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369;p79">
              <a:extLst>
                <a:ext uri="{FF2B5EF4-FFF2-40B4-BE49-F238E27FC236}">
                  <a16:creationId xmlns:a16="http://schemas.microsoft.com/office/drawing/2014/main" id="{1A4F5BEF-09EA-4786-A3D0-C4FD4FB46A4E}"/>
                </a:ext>
              </a:extLst>
            </p:cNvPr>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370;p79">
              <a:extLst>
                <a:ext uri="{FF2B5EF4-FFF2-40B4-BE49-F238E27FC236}">
                  <a16:creationId xmlns:a16="http://schemas.microsoft.com/office/drawing/2014/main" id="{86397853-3687-45BC-8BCB-DD32825ABD48}"/>
                </a:ext>
              </a:extLst>
            </p:cNvPr>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371;p79">
              <a:extLst>
                <a:ext uri="{FF2B5EF4-FFF2-40B4-BE49-F238E27FC236}">
                  <a16:creationId xmlns:a16="http://schemas.microsoft.com/office/drawing/2014/main" id="{D28BC2C7-4AC4-41F2-91C2-DBDEB575E74F}"/>
                </a:ext>
              </a:extLst>
            </p:cNvPr>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372;p79">
              <a:extLst>
                <a:ext uri="{FF2B5EF4-FFF2-40B4-BE49-F238E27FC236}">
                  <a16:creationId xmlns:a16="http://schemas.microsoft.com/office/drawing/2014/main" id="{688A6176-07E2-4778-999F-8ACAA1ABFB36}"/>
                </a:ext>
              </a:extLst>
            </p:cNvPr>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373;p79">
              <a:extLst>
                <a:ext uri="{FF2B5EF4-FFF2-40B4-BE49-F238E27FC236}">
                  <a16:creationId xmlns:a16="http://schemas.microsoft.com/office/drawing/2014/main" id="{E9F02360-51EE-4640-8677-D50D2D26FDC0}"/>
                </a:ext>
              </a:extLst>
            </p:cNvPr>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374;p79">
              <a:extLst>
                <a:ext uri="{FF2B5EF4-FFF2-40B4-BE49-F238E27FC236}">
                  <a16:creationId xmlns:a16="http://schemas.microsoft.com/office/drawing/2014/main" id="{FA1DF051-D154-4970-BFE5-E3E144BBE8AE}"/>
                </a:ext>
              </a:extLst>
            </p:cNvPr>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375;p79">
              <a:extLst>
                <a:ext uri="{FF2B5EF4-FFF2-40B4-BE49-F238E27FC236}">
                  <a16:creationId xmlns:a16="http://schemas.microsoft.com/office/drawing/2014/main" id="{ECE3C1B5-0FE2-469E-B20B-7D0884402F89}"/>
                </a:ext>
              </a:extLst>
            </p:cNvPr>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376;p79">
              <a:extLst>
                <a:ext uri="{FF2B5EF4-FFF2-40B4-BE49-F238E27FC236}">
                  <a16:creationId xmlns:a16="http://schemas.microsoft.com/office/drawing/2014/main" id="{372693FA-E35D-4119-A4A1-4F94066B62CB}"/>
                </a:ext>
              </a:extLst>
            </p:cNvPr>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377;p79">
              <a:extLst>
                <a:ext uri="{FF2B5EF4-FFF2-40B4-BE49-F238E27FC236}">
                  <a16:creationId xmlns:a16="http://schemas.microsoft.com/office/drawing/2014/main" id="{F3379A27-E951-40D7-A9F2-FAB552021064}"/>
                </a:ext>
              </a:extLst>
            </p:cNvPr>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378;p79">
              <a:extLst>
                <a:ext uri="{FF2B5EF4-FFF2-40B4-BE49-F238E27FC236}">
                  <a16:creationId xmlns:a16="http://schemas.microsoft.com/office/drawing/2014/main" id="{67CD5A73-3A47-4FBD-B80F-0868E3DB7222}"/>
                </a:ext>
              </a:extLst>
            </p:cNvPr>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379;p79">
              <a:extLst>
                <a:ext uri="{FF2B5EF4-FFF2-40B4-BE49-F238E27FC236}">
                  <a16:creationId xmlns:a16="http://schemas.microsoft.com/office/drawing/2014/main" id="{6A823972-8443-4081-8A1F-84C5739E8835}"/>
                </a:ext>
              </a:extLst>
            </p:cNvPr>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380;p79">
              <a:extLst>
                <a:ext uri="{FF2B5EF4-FFF2-40B4-BE49-F238E27FC236}">
                  <a16:creationId xmlns:a16="http://schemas.microsoft.com/office/drawing/2014/main" id="{3B39760C-C3C4-444C-816D-D69B6ED3FC96}"/>
                </a:ext>
              </a:extLst>
            </p:cNvPr>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381;p79">
              <a:extLst>
                <a:ext uri="{FF2B5EF4-FFF2-40B4-BE49-F238E27FC236}">
                  <a16:creationId xmlns:a16="http://schemas.microsoft.com/office/drawing/2014/main" id="{0C321D14-C3C0-43F0-86F0-2D59FA6535B3}"/>
                </a:ext>
              </a:extLst>
            </p:cNvPr>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382;p79">
              <a:extLst>
                <a:ext uri="{FF2B5EF4-FFF2-40B4-BE49-F238E27FC236}">
                  <a16:creationId xmlns:a16="http://schemas.microsoft.com/office/drawing/2014/main" id="{E4814043-E3CB-4ED5-ACD1-3E45CE5A101F}"/>
                </a:ext>
              </a:extLst>
            </p:cNvPr>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383;p79">
              <a:extLst>
                <a:ext uri="{FF2B5EF4-FFF2-40B4-BE49-F238E27FC236}">
                  <a16:creationId xmlns:a16="http://schemas.microsoft.com/office/drawing/2014/main" id="{52881976-E53D-4E93-B701-098EAE89D246}"/>
                </a:ext>
              </a:extLst>
            </p:cNvPr>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384;p79">
              <a:extLst>
                <a:ext uri="{FF2B5EF4-FFF2-40B4-BE49-F238E27FC236}">
                  <a16:creationId xmlns:a16="http://schemas.microsoft.com/office/drawing/2014/main" id="{8916F740-48C3-49DC-87B0-47EAB0880DC5}"/>
                </a:ext>
              </a:extLst>
            </p:cNvPr>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385;p79">
              <a:extLst>
                <a:ext uri="{FF2B5EF4-FFF2-40B4-BE49-F238E27FC236}">
                  <a16:creationId xmlns:a16="http://schemas.microsoft.com/office/drawing/2014/main" id="{316369D0-0192-4640-ADFD-585A60FE7DC9}"/>
                </a:ext>
              </a:extLst>
            </p:cNvPr>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3386;p79">
              <a:extLst>
                <a:ext uri="{FF2B5EF4-FFF2-40B4-BE49-F238E27FC236}">
                  <a16:creationId xmlns:a16="http://schemas.microsoft.com/office/drawing/2014/main" id="{A9CDC62E-0C56-49D4-854E-25CBDC5EA945}"/>
                </a:ext>
              </a:extLst>
            </p:cNvPr>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387;p79">
              <a:extLst>
                <a:ext uri="{FF2B5EF4-FFF2-40B4-BE49-F238E27FC236}">
                  <a16:creationId xmlns:a16="http://schemas.microsoft.com/office/drawing/2014/main" id="{B74C8A9C-917C-4E87-8B13-90D8A700DED0}"/>
                </a:ext>
              </a:extLst>
            </p:cNvPr>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388;p79">
              <a:extLst>
                <a:ext uri="{FF2B5EF4-FFF2-40B4-BE49-F238E27FC236}">
                  <a16:creationId xmlns:a16="http://schemas.microsoft.com/office/drawing/2014/main" id="{E752C617-4B38-4C9D-A738-A14F7DC81166}"/>
                </a:ext>
              </a:extLst>
            </p:cNvPr>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389;p79">
              <a:extLst>
                <a:ext uri="{FF2B5EF4-FFF2-40B4-BE49-F238E27FC236}">
                  <a16:creationId xmlns:a16="http://schemas.microsoft.com/office/drawing/2014/main" id="{E5A6A394-D517-44AC-80B9-760B6DEEB7B9}"/>
                </a:ext>
              </a:extLst>
            </p:cNvPr>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390;p79">
              <a:extLst>
                <a:ext uri="{FF2B5EF4-FFF2-40B4-BE49-F238E27FC236}">
                  <a16:creationId xmlns:a16="http://schemas.microsoft.com/office/drawing/2014/main" id="{9196B5B8-EE3A-43EA-ADB9-532692DA68C5}"/>
                </a:ext>
              </a:extLst>
            </p:cNvPr>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391;p79">
              <a:extLst>
                <a:ext uri="{FF2B5EF4-FFF2-40B4-BE49-F238E27FC236}">
                  <a16:creationId xmlns:a16="http://schemas.microsoft.com/office/drawing/2014/main" id="{4B9FD4C6-F3AD-4EDA-A8EB-E584DDC0663E}"/>
                </a:ext>
              </a:extLst>
            </p:cNvPr>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392;p79">
              <a:extLst>
                <a:ext uri="{FF2B5EF4-FFF2-40B4-BE49-F238E27FC236}">
                  <a16:creationId xmlns:a16="http://schemas.microsoft.com/office/drawing/2014/main" id="{20A69D5B-0EA1-44FE-87A6-E394C4615400}"/>
                </a:ext>
              </a:extLst>
            </p:cNvPr>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393;p79">
              <a:extLst>
                <a:ext uri="{FF2B5EF4-FFF2-40B4-BE49-F238E27FC236}">
                  <a16:creationId xmlns:a16="http://schemas.microsoft.com/office/drawing/2014/main" id="{B10F5D7C-162A-4DA0-B8A4-66F7812AC946}"/>
                </a:ext>
              </a:extLst>
            </p:cNvPr>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394;p79">
              <a:extLst>
                <a:ext uri="{FF2B5EF4-FFF2-40B4-BE49-F238E27FC236}">
                  <a16:creationId xmlns:a16="http://schemas.microsoft.com/office/drawing/2014/main" id="{A6852953-68B6-4F61-B601-5CB11F788490}"/>
                </a:ext>
              </a:extLst>
            </p:cNvPr>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395;p79">
              <a:extLst>
                <a:ext uri="{FF2B5EF4-FFF2-40B4-BE49-F238E27FC236}">
                  <a16:creationId xmlns:a16="http://schemas.microsoft.com/office/drawing/2014/main" id="{AF353015-9EFF-4AEF-9B89-F6CE4143C168}"/>
                </a:ext>
              </a:extLst>
            </p:cNvPr>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396;p79">
              <a:extLst>
                <a:ext uri="{FF2B5EF4-FFF2-40B4-BE49-F238E27FC236}">
                  <a16:creationId xmlns:a16="http://schemas.microsoft.com/office/drawing/2014/main" id="{01B78DF2-A7B3-4670-91FA-BA28BEAB4791}"/>
                </a:ext>
              </a:extLst>
            </p:cNvPr>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397;p79">
              <a:extLst>
                <a:ext uri="{FF2B5EF4-FFF2-40B4-BE49-F238E27FC236}">
                  <a16:creationId xmlns:a16="http://schemas.microsoft.com/office/drawing/2014/main" id="{9692B907-D41F-49B8-B4E7-FFAA2ADE667C}"/>
                </a:ext>
              </a:extLst>
            </p:cNvPr>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398;p79">
              <a:extLst>
                <a:ext uri="{FF2B5EF4-FFF2-40B4-BE49-F238E27FC236}">
                  <a16:creationId xmlns:a16="http://schemas.microsoft.com/office/drawing/2014/main" id="{2083D2D8-38D5-48D8-946D-61C02CBAD6F6}"/>
                </a:ext>
              </a:extLst>
            </p:cNvPr>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399;p79">
              <a:extLst>
                <a:ext uri="{FF2B5EF4-FFF2-40B4-BE49-F238E27FC236}">
                  <a16:creationId xmlns:a16="http://schemas.microsoft.com/office/drawing/2014/main" id="{2418C77E-EA37-45E0-858E-F316DAF60771}"/>
                </a:ext>
              </a:extLst>
            </p:cNvPr>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400;p79">
              <a:extLst>
                <a:ext uri="{FF2B5EF4-FFF2-40B4-BE49-F238E27FC236}">
                  <a16:creationId xmlns:a16="http://schemas.microsoft.com/office/drawing/2014/main" id="{FAF5A133-935B-43EB-A123-E9279071FA46}"/>
                </a:ext>
              </a:extLst>
            </p:cNvPr>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401;p79">
              <a:extLst>
                <a:ext uri="{FF2B5EF4-FFF2-40B4-BE49-F238E27FC236}">
                  <a16:creationId xmlns:a16="http://schemas.microsoft.com/office/drawing/2014/main" id="{6CAE8CCD-5384-4EAE-A611-CCD74E4F3200}"/>
                </a:ext>
              </a:extLst>
            </p:cNvPr>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402;p79">
              <a:extLst>
                <a:ext uri="{FF2B5EF4-FFF2-40B4-BE49-F238E27FC236}">
                  <a16:creationId xmlns:a16="http://schemas.microsoft.com/office/drawing/2014/main" id="{127672A8-91B6-4CA1-A383-03C3AAA5CB1B}"/>
                </a:ext>
              </a:extLst>
            </p:cNvPr>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403;p79">
              <a:extLst>
                <a:ext uri="{FF2B5EF4-FFF2-40B4-BE49-F238E27FC236}">
                  <a16:creationId xmlns:a16="http://schemas.microsoft.com/office/drawing/2014/main" id="{43DEDEC2-43EE-41F6-83EC-F19E09E1446A}"/>
                </a:ext>
              </a:extLst>
            </p:cNvPr>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404;p79">
              <a:extLst>
                <a:ext uri="{FF2B5EF4-FFF2-40B4-BE49-F238E27FC236}">
                  <a16:creationId xmlns:a16="http://schemas.microsoft.com/office/drawing/2014/main" id="{109E3DFD-8CE5-46B0-8BEC-67F98430473A}"/>
                </a:ext>
              </a:extLst>
            </p:cNvPr>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405;p79">
              <a:extLst>
                <a:ext uri="{FF2B5EF4-FFF2-40B4-BE49-F238E27FC236}">
                  <a16:creationId xmlns:a16="http://schemas.microsoft.com/office/drawing/2014/main" id="{5DAD24B3-6386-40FE-B8FB-8B3FB169B60C}"/>
                </a:ext>
              </a:extLst>
            </p:cNvPr>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406;p79">
              <a:extLst>
                <a:ext uri="{FF2B5EF4-FFF2-40B4-BE49-F238E27FC236}">
                  <a16:creationId xmlns:a16="http://schemas.microsoft.com/office/drawing/2014/main" id="{5E30FFBC-1C46-4D55-9FA5-03986621F7BF}"/>
                </a:ext>
              </a:extLst>
            </p:cNvPr>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407;p79">
              <a:extLst>
                <a:ext uri="{FF2B5EF4-FFF2-40B4-BE49-F238E27FC236}">
                  <a16:creationId xmlns:a16="http://schemas.microsoft.com/office/drawing/2014/main" id="{704662C0-BA8C-4695-BDC2-25B0A9474173}"/>
                </a:ext>
              </a:extLst>
            </p:cNvPr>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408;p79">
              <a:extLst>
                <a:ext uri="{FF2B5EF4-FFF2-40B4-BE49-F238E27FC236}">
                  <a16:creationId xmlns:a16="http://schemas.microsoft.com/office/drawing/2014/main" id="{84FFC7FB-1EF8-41A8-8F48-740F971A36A6}"/>
                </a:ext>
              </a:extLst>
            </p:cNvPr>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409;p79">
              <a:extLst>
                <a:ext uri="{FF2B5EF4-FFF2-40B4-BE49-F238E27FC236}">
                  <a16:creationId xmlns:a16="http://schemas.microsoft.com/office/drawing/2014/main" id="{4EF2DAAE-25A3-4CBB-A39C-FD9B7F8E10E5}"/>
                </a:ext>
              </a:extLst>
            </p:cNvPr>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410;p79">
              <a:extLst>
                <a:ext uri="{FF2B5EF4-FFF2-40B4-BE49-F238E27FC236}">
                  <a16:creationId xmlns:a16="http://schemas.microsoft.com/office/drawing/2014/main" id="{C0BE8ACC-9F5B-4B30-902E-69308F9A9DD5}"/>
                </a:ext>
              </a:extLst>
            </p:cNvPr>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411;p79">
              <a:extLst>
                <a:ext uri="{FF2B5EF4-FFF2-40B4-BE49-F238E27FC236}">
                  <a16:creationId xmlns:a16="http://schemas.microsoft.com/office/drawing/2014/main" id="{5CE6FBB1-A121-479A-BDE2-B832FC80A390}"/>
                </a:ext>
              </a:extLst>
            </p:cNvPr>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412;p79">
              <a:extLst>
                <a:ext uri="{FF2B5EF4-FFF2-40B4-BE49-F238E27FC236}">
                  <a16:creationId xmlns:a16="http://schemas.microsoft.com/office/drawing/2014/main" id="{47978E03-E8BE-4587-BBA5-3637FA59C6C7}"/>
                </a:ext>
              </a:extLst>
            </p:cNvPr>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413;p79">
              <a:extLst>
                <a:ext uri="{FF2B5EF4-FFF2-40B4-BE49-F238E27FC236}">
                  <a16:creationId xmlns:a16="http://schemas.microsoft.com/office/drawing/2014/main" id="{1EDAE86A-8213-426E-8D0F-F1EB95B802F2}"/>
                </a:ext>
              </a:extLst>
            </p:cNvPr>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414;p79">
              <a:extLst>
                <a:ext uri="{FF2B5EF4-FFF2-40B4-BE49-F238E27FC236}">
                  <a16:creationId xmlns:a16="http://schemas.microsoft.com/office/drawing/2014/main" id="{2769AEC2-A826-4A06-B0B7-347ACEB7CF46}"/>
                </a:ext>
              </a:extLst>
            </p:cNvPr>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415;p79">
              <a:extLst>
                <a:ext uri="{FF2B5EF4-FFF2-40B4-BE49-F238E27FC236}">
                  <a16:creationId xmlns:a16="http://schemas.microsoft.com/office/drawing/2014/main" id="{7DB8C0B1-44D8-4C0C-B23F-9286091BE3BA}"/>
                </a:ext>
              </a:extLst>
            </p:cNvPr>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416;p79">
              <a:extLst>
                <a:ext uri="{FF2B5EF4-FFF2-40B4-BE49-F238E27FC236}">
                  <a16:creationId xmlns:a16="http://schemas.microsoft.com/office/drawing/2014/main" id="{102F6084-3A6E-4685-A9A7-62BE88FE0F5D}"/>
                </a:ext>
              </a:extLst>
            </p:cNvPr>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417;p79">
              <a:extLst>
                <a:ext uri="{FF2B5EF4-FFF2-40B4-BE49-F238E27FC236}">
                  <a16:creationId xmlns:a16="http://schemas.microsoft.com/office/drawing/2014/main" id="{2FD9EE7D-08EF-4CDA-95AD-30087D2AE280}"/>
                </a:ext>
              </a:extLst>
            </p:cNvPr>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418;p79">
              <a:extLst>
                <a:ext uri="{FF2B5EF4-FFF2-40B4-BE49-F238E27FC236}">
                  <a16:creationId xmlns:a16="http://schemas.microsoft.com/office/drawing/2014/main" id="{56BE98F6-68DA-4B0A-9F0D-3F65E040141A}"/>
                </a:ext>
              </a:extLst>
            </p:cNvPr>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419;p79">
              <a:extLst>
                <a:ext uri="{FF2B5EF4-FFF2-40B4-BE49-F238E27FC236}">
                  <a16:creationId xmlns:a16="http://schemas.microsoft.com/office/drawing/2014/main" id="{F3685FE7-5F08-4A60-AF7A-09ACDE5EBB21}"/>
                </a:ext>
              </a:extLst>
            </p:cNvPr>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420;p79">
              <a:extLst>
                <a:ext uri="{FF2B5EF4-FFF2-40B4-BE49-F238E27FC236}">
                  <a16:creationId xmlns:a16="http://schemas.microsoft.com/office/drawing/2014/main" id="{246759A2-AC2C-4AE2-AE90-D688EA40EC1D}"/>
                </a:ext>
              </a:extLst>
            </p:cNvPr>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421;p79">
              <a:extLst>
                <a:ext uri="{FF2B5EF4-FFF2-40B4-BE49-F238E27FC236}">
                  <a16:creationId xmlns:a16="http://schemas.microsoft.com/office/drawing/2014/main" id="{513AF681-B9F3-4000-8F77-18868B6A651A}"/>
                </a:ext>
              </a:extLst>
            </p:cNvPr>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422;p79">
              <a:extLst>
                <a:ext uri="{FF2B5EF4-FFF2-40B4-BE49-F238E27FC236}">
                  <a16:creationId xmlns:a16="http://schemas.microsoft.com/office/drawing/2014/main" id="{D5D35401-4F0C-40CE-8143-813375B99A8F}"/>
                </a:ext>
              </a:extLst>
            </p:cNvPr>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423;p79">
              <a:extLst>
                <a:ext uri="{FF2B5EF4-FFF2-40B4-BE49-F238E27FC236}">
                  <a16:creationId xmlns:a16="http://schemas.microsoft.com/office/drawing/2014/main" id="{4C50A807-364B-4A22-9B94-E2F7024E5BC6}"/>
                </a:ext>
              </a:extLst>
            </p:cNvPr>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424;p79">
              <a:extLst>
                <a:ext uri="{FF2B5EF4-FFF2-40B4-BE49-F238E27FC236}">
                  <a16:creationId xmlns:a16="http://schemas.microsoft.com/office/drawing/2014/main" id="{05C67302-0955-4D9B-B19B-A00B2CEE5C1B}"/>
                </a:ext>
              </a:extLst>
            </p:cNvPr>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425;p79">
              <a:extLst>
                <a:ext uri="{FF2B5EF4-FFF2-40B4-BE49-F238E27FC236}">
                  <a16:creationId xmlns:a16="http://schemas.microsoft.com/office/drawing/2014/main" id="{39468630-A350-4F38-9365-A9AF5CD37224}"/>
                </a:ext>
              </a:extLst>
            </p:cNvPr>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426;p79">
              <a:extLst>
                <a:ext uri="{FF2B5EF4-FFF2-40B4-BE49-F238E27FC236}">
                  <a16:creationId xmlns:a16="http://schemas.microsoft.com/office/drawing/2014/main" id="{83BA9811-E863-452D-BB7F-7EDE49EB9E79}"/>
                </a:ext>
              </a:extLst>
            </p:cNvPr>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427;p79">
              <a:extLst>
                <a:ext uri="{FF2B5EF4-FFF2-40B4-BE49-F238E27FC236}">
                  <a16:creationId xmlns:a16="http://schemas.microsoft.com/office/drawing/2014/main" id="{DE5E5AE8-08F3-44D4-BE75-275C48EC2E8B}"/>
                </a:ext>
              </a:extLst>
            </p:cNvPr>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428;p79">
              <a:extLst>
                <a:ext uri="{FF2B5EF4-FFF2-40B4-BE49-F238E27FC236}">
                  <a16:creationId xmlns:a16="http://schemas.microsoft.com/office/drawing/2014/main" id="{D23949C7-291E-44C8-AF9D-E5C591C30271}"/>
                </a:ext>
              </a:extLst>
            </p:cNvPr>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429;p79">
              <a:extLst>
                <a:ext uri="{FF2B5EF4-FFF2-40B4-BE49-F238E27FC236}">
                  <a16:creationId xmlns:a16="http://schemas.microsoft.com/office/drawing/2014/main" id="{A213EAB3-DE27-469C-896A-E8D83D1BED42}"/>
                </a:ext>
              </a:extLst>
            </p:cNvPr>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430;p79">
              <a:extLst>
                <a:ext uri="{FF2B5EF4-FFF2-40B4-BE49-F238E27FC236}">
                  <a16:creationId xmlns:a16="http://schemas.microsoft.com/office/drawing/2014/main" id="{AC7A7B6E-C8E6-4DA0-87D1-F98E966733BD}"/>
                </a:ext>
              </a:extLst>
            </p:cNvPr>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431;p79">
              <a:extLst>
                <a:ext uri="{FF2B5EF4-FFF2-40B4-BE49-F238E27FC236}">
                  <a16:creationId xmlns:a16="http://schemas.microsoft.com/office/drawing/2014/main" id="{208A58BC-2DE3-400B-B742-2B29706F3156}"/>
                </a:ext>
              </a:extLst>
            </p:cNvPr>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432;p79">
              <a:extLst>
                <a:ext uri="{FF2B5EF4-FFF2-40B4-BE49-F238E27FC236}">
                  <a16:creationId xmlns:a16="http://schemas.microsoft.com/office/drawing/2014/main" id="{D4638F68-D6F3-462E-8DB1-DF6BF835E25A}"/>
                </a:ext>
              </a:extLst>
            </p:cNvPr>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433;p79">
              <a:extLst>
                <a:ext uri="{FF2B5EF4-FFF2-40B4-BE49-F238E27FC236}">
                  <a16:creationId xmlns:a16="http://schemas.microsoft.com/office/drawing/2014/main" id="{38E062D8-758C-4520-9C3B-D1179665DF88}"/>
                </a:ext>
              </a:extLst>
            </p:cNvPr>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434;p79">
              <a:extLst>
                <a:ext uri="{FF2B5EF4-FFF2-40B4-BE49-F238E27FC236}">
                  <a16:creationId xmlns:a16="http://schemas.microsoft.com/office/drawing/2014/main" id="{8F9F8963-B6A1-4DF4-9637-D5416FC8A79F}"/>
                </a:ext>
              </a:extLst>
            </p:cNvPr>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435;p79">
              <a:extLst>
                <a:ext uri="{FF2B5EF4-FFF2-40B4-BE49-F238E27FC236}">
                  <a16:creationId xmlns:a16="http://schemas.microsoft.com/office/drawing/2014/main" id="{E010FF6F-303D-4D09-B7DD-941593BF0FF1}"/>
                </a:ext>
              </a:extLst>
            </p:cNvPr>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436;p79">
              <a:extLst>
                <a:ext uri="{FF2B5EF4-FFF2-40B4-BE49-F238E27FC236}">
                  <a16:creationId xmlns:a16="http://schemas.microsoft.com/office/drawing/2014/main" id="{DF4351E0-680E-455D-809C-24044AC4D660}"/>
                </a:ext>
              </a:extLst>
            </p:cNvPr>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437;p79">
              <a:extLst>
                <a:ext uri="{FF2B5EF4-FFF2-40B4-BE49-F238E27FC236}">
                  <a16:creationId xmlns:a16="http://schemas.microsoft.com/office/drawing/2014/main" id="{9B9E83C6-B834-4559-B4AC-8161A58148C5}"/>
                </a:ext>
              </a:extLst>
            </p:cNvPr>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438;p79">
              <a:extLst>
                <a:ext uri="{FF2B5EF4-FFF2-40B4-BE49-F238E27FC236}">
                  <a16:creationId xmlns:a16="http://schemas.microsoft.com/office/drawing/2014/main" id="{E0061621-740F-45DF-8E2E-AD16D9D46601}"/>
                </a:ext>
              </a:extLst>
            </p:cNvPr>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439;p79">
              <a:extLst>
                <a:ext uri="{FF2B5EF4-FFF2-40B4-BE49-F238E27FC236}">
                  <a16:creationId xmlns:a16="http://schemas.microsoft.com/office/drawing/2014/main" id="{51F8BD82-A4BE-4E62-B9BB-B59039A7934A}"/>
                </a:ext>
              </a:extLst>
            </p:cNvPr>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440;p79">
              <a:extLst>
                <a:ext uri="{FF2B5EF4-FFF2-40B4-BE49-F238E27FC236}">
                  <a16:creationId xmlns:a16="http://schemas.microsoft.com/office/drawing/2014/main" id="{C8058BB1-5864-4BD1-90A7-B04D836E09D6}"/>
                </a:ext>
              </a:extLst>
            </p:cNvPr>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441;p79">
              <a:extLst>
                <a:ext uri="{FF2B5EF4-FFF2-40B4-BE49-F238E27FC236}">
                  <a16:creationId xmlns:a16="http://schemas.microsoft.com/office/drawing/2014/main" id="{3EB13610-67F9-4A73-8B49-A8023C38085E}"/>
                </a:ext>
              </a:extLst>
            </p:cNvPr>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442;p79">
              <a:extLst>
                <a:ext uri="{FF2B5EF4-FFF2-40B4-BE49-F238E27FC236}">
                  <a16:creationId xmlns:a16="http://schemas.microsoft.com/office/drawing/2014/main" id="{5CFD4812-F221-4F95-825E-62669EDFFC74}"/>
                </a:ext>
              </a:extLst>
            </p:cNvPr>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443;p79">
              <a:extLst>
                <a:ext uri="{FF2B5EF4-FFF2-40B4-BE49-F238E27FC236}">
                  <a16:creationId xmlns:a16="http://schemas.microsoft.com/office/drawing/2014/main" id="{F891A5A9-D4EC-499A-B3D4-2BE1E4544C93}"/>
                </a:ext>
              </a:extLst>
            </p:cNvPr>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44;p79">
              <a:extLst>
                <a:ext uri="{FF2B5EF4-FFF2-40B4-BE49-F238E27FC236}">
                  <a16:creationId xmlns:a16="http://schemas.microsoft.com/office/drawing/2014/main" id="{1A898A7A-92BC-4953-AFF7-86772B9E9114}"/>
                </a:ext>
              </a:extLst>
            </p:cNvPr>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45;p79">
              <a:extLst>
                <a:ext uri="{FF2B5EF4-FFF2-40B4-BE49-F238E27FC236}">
                  <a16:creationId xmlns:a16="http://schemas.microsoft.com/office/drawing/2014/main" id="{7C2FB3A8-C618-4849-A9C5-D3C4153CCCDB}"/>
                </a:ext>
              </a:extLst>
            </p:cNvPr>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46;p79">
              <a:extLst>
                <a:ext uri="{FF2B5EF4-FFF2-40B4-BE49-F238E27FC236}">
                  <a16:creationId xmlns:a16="http://schemas.microsoft.com/office/drawing/2014/main" id="{787CA25A-2F6F-4E8D-904D-D0FAD862A701}"/>
                </a:ext>
              </a:extLst>
            </p:cNvPr>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47;p79">
              <a:extLst>
                <a:ext uri="{FF2B5EF4-FFF2-40B4-BE49-F238E27FC236}">
                  <a16:creationId xmlns:a16="http://schemas.microsoft.com/office/drawing/2014/main" id="{4E23A6FC-F24F-4411-AD52-43266DFAF6F8}"/>
                </a:ext>
              </a:extLst>
            </p:cNvPr>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8;p79">
              <a:extLst>
                <a:ext uri="{FF2B5EF4-FFF2-40B4-BE49-F238E27FC236}">
                  <a16:creationId xmlns:a16="http://schemas.microsoft.com/office/drawing/2014/main" id="{7F880643-FA2A-41D5-86D6-059BE63EBAB0}"/>
                </a:ext>
              </a:extLst>
            </p:cNvPr>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49;p79">
              <a:extLst>
                <a:ext uri="{FF2B5EF4-FFF2-40B4-BE49-F238E27FC236}">
                  <a16:creationId xmlns:a16="http://schemas.microsoft.com/office/drawing/2014/main" id="{6B8A2993-B629-42E0-A601-D3EE8C715822}"/>
                </a:ext>
              </a:extLst>
            </p:cNvPr>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50;p79">
              <a:extLst>
                <a:ext uri="{FF2B5EF4-FFF2-40B4-BE49-F238E27FC236}">
                  <a16:creationId xmlns:a16="http://schemas.microsoft.com/office/drawing/2014/main" id="{D56F91B3-C5CC-4F8D-8F28-45C78B8BABFB}"/>
                </a:ext>
              </a:extLst>
            </p:cNvPr>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51;p79">
              <a:extLst>
                <a:ext uri="{FF2B5EF4-FFF2-40B4-BE49-F238E27FC236}">
                  <a16:creationId xmlns:a16="http://schemas.microsoft.com/office/drawing/2014/main" id="{F2199BD6-B382-4B92-BF88-66E2849F26EB}"/>
                </a:ext>
              </a:extLst>
            </p:cNvPr>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52;p79">
              <a:extLst>
                <a:ext uri="{FF2B5EF4-FFF2-40B4-BE49-F238E27FC236}">
                  <a16:creationId xmlns:a16="http://schemas.microsoft.com/office/drawing/2014/main" id="{48535825-131A-45C4-8A98-E23EB3AF4F4E}"/>
                </a:ext>
              </a:extLst>
            </p:cNvPr>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53;p79">
              <a:extLst>
                <a:ext uri="{FF2B5EF4-FFF2-40B4-BE49-F238E27FC236}">
                  <a16:creationId xmlns:a16="http://schemas.microsoft.com/office/drawing/2014/main" id="{F809F9E6-0F4A-4DC2-B542-CBC2243DD621}"/>
                </a:ext>
              </a:extLst>
            </p:cNvPr>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454;p79">
              <a:extLst>
                <a:ext uri="{FF2B5EF4-FFF2-40B4-BE49-F238E27FC236}">
                  <a16:creationId xmlns:a16="http://schemas.microsoft.com/office/drawing/2014/main" id="{49BBCE30-D42E-4D65-9251-825863A748F3}"/>
                </a:ext>
              </a:extLst>
            </p:cNvPr>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455;p79">
              <a:extLst>
                <a:ext uri="{FF2B5EF4-FFF2-40B4-BE49-F238E27FC236}">
                  <a16:creationId xmlns:a16="http://schemas.microsoft.com/office/drawing/2014/main" id="{DB973173-F0C0-48FF-B7F5-660EAFD05B8B}"/>
                </a:ext>
              </a:extLst>
            </p:cNvPr>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456;p79">
              <a:extLst>
                <a:ext uri="{FF2B5EF4-FFF2-40B4-BE49-F238E27FC236}">
                  <a16:creationId xmlns:a16="http://schemas.microsoft.com/office/drawing/2014/main" id="{93215ED6-B0EB-4EED-8EED-A29BDF33C79B}"/>
                </a:ext>
              </a:extLst>
            </p:cNvPr>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457;p79">
              <a:extLst>
                <a:ext uri="{FF2B5EF4-FFF2-40B4-BE49-F238E27FC236}">
                  <a16:creationId xmlns:a16="http://schemas.microsoft.com/office/drawing/2014/main" id="{E1ECEA1A-4C75-446B-88C5-F8D23E0A3F46}"/>
                </a:ext>
              </a:extLst>
            </p:cNvPr>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458;p79">
              <a:extLst>
                <a:ext uri="{FF2B5EF4-FFF2-40B4-BE49-F238E27FC236}">
                  <a16:creationId xmlns:a16="http://schemas.microsoft.com/office/drawing/2014/main" id="{D0B5F9C3-0F29-436C-B8D1-2A6CFD778BDF}"/>
                </a:ext>
              </a:extLst>
            </p:cNvPr>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459;p79">
              <a:extLst>
                <a:ext uri="{FF2B5EF4-FFF2-40B4-BE49-F238E27FC236}">
                  <a16:creationId xmlns:a16="http://schemas.microsoft.com/office/drawing/2014/main" id="{C3D1D593-07BE-484F-8785-FF7452E14DAA}"/>
                </a:ext>
              </a:extLst>
            </p:cNvPr>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460;p79">
              <a:extLst>
                <a:ext uri="{FF2B5EF4-FFF2-40B4-BE49-F238E27FC236}">
                  <a16:creationId xmlns:a16="http://schemas.microsoft.com/office/drawing/2014/main" id="{3557A1A5-C855-4E47-9766-E4D26563482E}"/>
                </a:ext>
              </a:extLst>
            </p:cNvPr>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461;p79">
              <a:extLst>
                <a:ext uri="{FF2B5EF4-FFF2-40B4-BE49-F238E27FC236}">
                  <a16:creationId xmlns:a16="http://schemas.microsoft.com/office/drawing/2014/main" id="{6129C2E6-83BA-4A9F-9D9B-7B52B4A9614D}"/>
                </a:ext>
              </a:extLst>
            </p:cNvPr>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462;p79">
              <a:extLst>
                <a:ext uri="{FF2B5EF4-FFF2-40B4-BE49-F238E27FC236}">
                  <a16:creationId xmlns:a16="http://schemas.microsoft.com/office/drawing/2014/main" id="{404D79E3-428D-4DA0-81AA-F42C0E18996A}"/>
                </a:ext>
              </a:extLst>
            </p:cNvPr>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463;p79">
              <a:extLst>
                <a:ext uri="{FF2B5EF4-FFF2-40B4-BE49-F238E27FC236}">
                  <a16:creationId xmlns:a16="http://schemas.microsoft.com/office/drawing/2014/main" id="{4B08EBF4-D1C6-4D19-8DE3-084616D2B160}"/>
                </a:ext>
              </a:extLst>
            </p:cNvPr>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464;p79">
              <a:extLst>
                <a:ext uri="{FF2B5EF4-FFF2-40B4-BE49-F238E27FC236}">
                  <a16:creationId xmlns:a16="http://schemas.microsoft.com/office/drawing/2014/main" id="{6FEBED3B-3539-48F7-9D5C-CEBAAA6AC5CF}"/>
                </a:ext>
              </a:extLst>
            </p:cNvPr>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465;p79">
              <a:extLst>
                <a:ext uri="{FF2B5EF4-FFF2-40B4-BE49-F238E27FC236}">
                  <a16:creationId xmlns:a16="http://schemas.microsoft.com/office/drawing/2014/main" id="{D3DEE7EA-BBF0-4E07-A3CB-1AA0951DF667}"/>
                </a:ext>
              </a:extLst>
            </p:cNvPr>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466;p79">
              <a:extLst>
                <a:ext uri="{FF2B5EF4-FFF2-40B4-BE49-F238E27FC236}">
                  <a16:creationId xmlns:a16="http://schemas.microsoft.com/office/drawing/2014/main" id="{24CDF7EF-9053-46F3-B836-29638D50B0F2}"/>
                </a:ext>
              </a:extLst>
            </p:cNvPr>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467;p79">
              <a:extLst>
                <a:ext uri="{FF2B5EF4-FFF2-40B4-BE49-F238E27FC236}">
                  <a16:creationId xmlns:a16="http://schemas.microsoft.com/office/drawing/2014/main" id="{B35FFEFC-3F08-4D59-BC5E-3AC351400191}"/>
                </a:ext>
              </a:extLst>
            </p:cNvPr>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468;p79">
              <a:extLst>
                <a:ext uri="{FF2B5EF4-FFF2-40B4-BE49-F238E27FC236}">
                  <a16:creationId xmlns:a16="http://schemas.microsoft.com/office/drawing/2014/main" id="{0BCE67A5-B14B-493D-BED8-E47C89D6D085}"/>
                </a:ext>
              </a:extLst>
            </p:cNvPr>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469;p79">
              <a:extLst>
                <a:ext uri="{FF2B5EF4-FFF2-40B4-BE49-F238E27FC236}">
                  <a16:creationId xmlns:a16="http://schemas.microsoft.com/office/drawing/2014/main" id="{154E1812-42FD-4001-9C8C-7FB3D2493C1A}"/>
                </a:ext>
              </a:extLst>
            </p:cNvPr>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470;p79">
              <a:extLst>
                <a:ext uri="{FF2B5EF4-FFF2-40B4-BE49-F238E27FC236}">
                  <a16:creationId xmlns:a16="http://schemas.microsoft.com/office/drawing/2014/main" id="{6EE20C0E-8839-4002-8CAD-309AB14FF7CA}"/>
                </a:ext>
              </a:extLst>
            </p:cNvPr>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471;p79">
              <a:extLst>
                <a:ext uri="{FF2B5EF4-FFF2-40B4-BE49-F238E27FC236}">
                  <a16:creationId xmlns:a16="http://schemas.microsoft.com/office/drawing/2014/main" id="{F9C6BA3C-E0E6-4443-87D6-F90BBEA69E2A}"/>
                </a:ext>
              </a:extLst>
            </p:cNvPr>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472;p79">
              <a:extLst>
                <a:ext uri="{FF2B5EF4-FFF2-40B4-BE49-F238E27FC236}">
                  <a16:creationId xmlns:a16="http://schemas.microsoft.com/office/drawing/2014/main" id="{11BB66E2-ED19-4164-A07F-752ED5B6E67E}"/>
                </a:ext>
              </a:extLst>
            </p:cNvPr>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473;p79">
              <a:extLst>
                <a:ext uri="{FF2B5EF4-FFF2-40B4-BE49-F238E27FC236}">
                  <a16:creationId xmlns:a16="http://schemas.microsoft.com/office/drawing/2014/main" id="{FFD710D3-B1E3-429C-9ADB-34B78320C9A9}"/>
                </a:ext>
              </a:extLst>
            </p:cNvPr>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474;p79">
              <a:extLst>
                <a:ext uri="{FF2B5EF4-FFF2-40B4-BE49-F238E27FC236}">
                  <a16:creationId xmlns:a16="http://schemas.microsoft.com/office/drawing/2014/main" id="{C391E056-B48A-4C0C-85A1-2C778F1B5D63}"/>
                </a:ext>
              </a:extLst>
            </p:cNvPr>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475;p79">
              <a:extLst>
                <a:ext uri="{FF2B5EF4-FFF2-40B4-BE49-F238E27FC236}">
                  <a16:creationId xmlns:a16="http://schemas.microsoft.com/office/drawing/2014/main" id="{4D094A75-93A9-4DF3-BA9D-C5CBACB5C1B4}"/>
                </a:ext>
              </a:extLst>
            </p:cNvPr>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476;p79">
              <a:extLst>
                <a:ext uri="{FF2B5EF4-FFF2-40B4-BE49-F238E27FC236}">
                  <a16:creationId xmlns:a16="http://schemas.microsoft.com/office/drawing/2014/main" id="{F86B6233-809A-4C62-9859-1E99E791C8E8}"/>
                </a:ext>
              </a:extLst>
            </p:cNvPr>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477;p79">
              <a:extLst>
                <a:ext uri="{FF2B5EF4-FFF2-40B4-BE49-F238E27FC236}">
                  <a16:creationId xmlns:a16="http://schemas.microsoft.com/office/drawing/2014/main" id="{3E4875EE-D965-4D65-BDB3-F2EB9BBEDD4A}"/>
                </a:ext>
              </a:extLst>
            </p:cNvPr>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478;p79">
              <a:extLst>
                <a:ext uri="{FF2B5EF4-FFF2-40B4-BE49-F238E27FC236}">
                  <a16:creationId xmlns:a16="http://schemas.microsoft.com/office/drawing/2014/main" id="{ABB3EDDB-E674-47B0-AB6F-B2EF2E938805}"/>
                </a:ext>
              </a:extLst>
            </p:cNvPr>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479;p79">
              <a:extLst>
                <a:ext uri="{FF2B5EF4-FFF2-40B4-BE49-F238E27FC236}">
                  <a16:creationId xmlns:a16="http://schemas.microsoft.com/office/drawing/2014/main" id="{2DE4E01F-1D81-41E3-88C7-9AD562D2E310}"/>
                </a:ext>
              </a:extLst>
            </p:cNvPr>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480;p79">
              <a:extLst>
                <a:ext uri="{FF2B5EF4-FFF2-40B4-BE49-F238E27FC236}">
                  <a16:creationId xmlns:a16="http://schemas.microsoft.com/office/drawing/2014/main" id="{F4BB38BC-3DB6-460B-BB6D-0F559281BD78}"/>
                </a:ext>
              </a:extLst>
            </p:cNvPr>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481;p79">
              <a:extLst>
                <a:ext uri="{FF2B5EF4-FFF2-40B4-BE49-F238E27FC236}">
                  <a16:creationId xmlns:a16="http://schemas.microsoft.com/office/drawing/2014/main" id="{117D3696-34D5-44DD-BD38-58CF18C7622F}"/>
                </a:ext>
              </a:extLst>
            </p:cNvPr>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482;p79">
              <a:extLst>
                <a:ext uri="{FF2B5EF4-FFF2-40B4-BE49-F238E27FC236}">
                  <a16:creationId xmlns:a16="http://schemas.microsoft.com/office/drawing/2014/main" id="{E4BD6DBC-BF30-418E-B731-9C5839739AE0}"/>
                </a:ext>
              </a:extLst>
            </p:cNvPr>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483;p79">
              <a:extLst>
                <a:ext uri="{FF2B5EF4-FFF2-40B4-BE49-F238E27FC236}">
                  <a16:creationId xmlns:a16="http://schemas.microsoft.com/office/drawing/2014/main" id="{202CE0EC-27A5-4954-ABBC-12037757FF59}"/>
                </a:ext>
              </a:extLst>
            </p:cNvPr>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484;p79">
              <a:extLst>
                <a:ext uri="{FF2B5EF4-FFF2-40B4-BE49-F238E27FC236}">
                  <a16:creationId xmlns:a16="http://schemas.microsoft.com/office/drawing/2014/main" id="{5FDBC6D3-784F-47DE-BBF9-A81DFB84BFF2}"/>
                </a:ext>
              </a:extLst>
            </p:cNvPr>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485;p79">
              <a:extLst>
                <a:ext uri="{FF2B5EF4-FFF2-40B4-BE49-F238E27FC236}">
                  <a16:creationId xmlns:a16="http://schemas.microsoft.com/office/drawing/2014/main" id="{5C60E92F-F703-41AD-8221-EC53681AB9C2}"/>
                </a:ext>
              </a:extLst>
            </p:cNvPr>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486;p79">
              <a:extLst>
                <a:ext uri="{FF2B5EF4-FFF2-40B4-BE49-F238E27FC236}">
                  <a16:creationId xmlns:a16="http://schemas.microsoft.com/office/drawing/2014/main" id="{943DAFFE-A9E5-424B-B785-7B264DF431E7}"/>
                </a:ext>
              </a:extLst>
            </p:cNvPr>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487;p79">
              <a:extLst>
                <a:ext uri="{FF2B5EF4-FFF2-40B4-BE49-F238E27FC236}">
                  <a16:creationId xmlns:a16="http://schemas.microsoft.com/office/drawing/2014/main" id="{6001218F-30E2-465D-97DE-B4E4BE32D962}"/>
                </a:ext>
              </a:extLst>
            </p:cNvPr>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488;p79">
              <a:extLst>
                <a:ext uri="{FF2B5EF4-FFF2-40B4-BE49-F238E27FC236}">
                  <a16:creationId xmlns:a16="http://schemas.microsoft.com/office/drawing/2014/main" id="{1B6E6CF2-5A66-4287-BB4A-4CFBB47534F4}"/>
                </a:ext>
              </a:extLst>
            </p:cNvPr>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489;p79">
              <a:extLst>
                <a:ext uri="{FF2B5EF4-FFF2-40B4-BE49-F238E27FC236}">
                  <a16:creationId xmlns:a16="http://schemas.microsoft.com/office/drawing/2014/main" id="{DB9276F0-3663-4978-85DA-BEEEB19F1C08}"/>
                </a:ext>
              </a:extLst>
            </p:cNvPr>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490;p79">
              <a:extLst>
                <a:ext uri="{FF2B5EF4-FFF2-40B4-BE49-F238E27FC236}">
                  <a16:creationId xmlns:a16="http://schemas.microsoft.com/office/drawing/2014/main" id="{03313910-18F7-4385-BE2A-7B399A98E994}"/>
                </a:ext>
              </a:extLst>
            </p:cNvPr>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491;p79">
              <a:extLst>
                <a:ext uri="{FF2B5EF4-FFF2-40B4-BE49-F238E27FC236}">
                  <a16:creationId xmlns:a16="http://schemas.microsoft.com/office/drawing/2014/main" id="{7B1FACA0-595B-4E05-9B07-1291A2AB208C}"/>
                </a:ext>
              </a:extLst>
            </p:cNvPr>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492;p79">
              <a:extLst>
                <a:ext uri="{FF2B5EF4-FFF2-40B4-BE49-F238E27FC236}">
                  <a16:creationId xmlns:a16="http://schemas.microsoft.com/office/drawing/2014/main" id="{DCEBE71C-049D-441B-AC11-E8AF31FADDB0}"/>
                </a:ext>
              </a:extLst>
            </p:cNvPr>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493;p79">
              <a:extLst>
                <a:ext uri="{FF2B5EF4-FFF2-40B4-BE49-F238E27FC236}">
                  <a16:creationId xmlns:a16="http://schemas.microsoft.com/office/drawing/2014/main" id="{D43802F1-ACC2-4555-B586-670937785787}"/>
                </a:ext>
              </a:extLst>
            </p:cNvPr>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494;p79">
              <a:extLst>
                <a:ext uri="{FF2B5EF4-FFF2-40B4-BE49-F238E27FC236}">
                  <a16:creationId xmlns:a16="http://schemas.microsoft.com/office/drawing/2014/main" id="{556E0503-2857-4BCE-986C-19B33C84859D}"/>
                </a:ext>
              </a:extLst>
            </p:cNvPr>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495;p79">
              <a:extLst>
                <a:ext uri="{FF2B5EF4-FFF2-40B4-BE49-F238E27FC236}">
                  <a16:creationId xmlns:a16="http://schemas.microsoft.com/office/drawing/2014/main" id="{F7AB7DB3-62F5-48D0-96B3-BC336439595F}"/>
                </a:ext>
              </a:extLst>
            </p:cNvPr>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496;p79">
              <a:extLst>
                <a:ext uri="{FF2B5EF4-FFF2-40B4-BE49-F238E27FC236}">
                  <a16:creationId xmlns:a16="http://schemas.microsoft.com/office/drawing/2014/main" id="{84A8DFB4-096D-4DFB-95D8-E9DA0C204ACA}"/>
                </a:ext>
              </a:extLst>
            </p:cNvPr>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497;p79">
              <a:extLst>
                <a:ext uri="{FF2B5EF4-FFF2-40B4-BE49-F238E27FC236}">
                  <a16:creationId xmlns:a16="http://schemas.microsoft.com/office/drawing/2014/main" id="{02196E10-8B06-498A-8981-E9BDE0EB7005}"/>
                </a:ext>
              </a:extLst>
            </p:cNvPr>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498;p79">
              <a:extLst>
                <a:ext uri="{FF2B5EF4-FFF2-40B4-BE49-F238E27FC236}">
                  <a16:creationId xmlns:a16="http://schemas.microsoft.com/office/drawing/2014/main" id="{D4E44B14-DFA6-4E6D-A69A-7EA0F21604D0}"/>
                </a:ext>
              </a:extLst>
            </p:cNvPr>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499;p79">
              <a:extLst>
                <a:ext uri="{FF2B5EF4-FFF2-40B4-BE49-F238E27FC236}">
                  <a16:creationId xmlns:a16="http://schemas.microsoft.com/office/drawing/2014/main" id="{0A4AFE7D-664E-40F9-BA39-AAC6532D9DD7}"/>
                </a:ext>
              </a:extLst>
            </p:cNvPr>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500;p79">
              <a:extLst>
                <a:ext uri="{FF2B5EF4-FFF2-40B4-BE49-F238E27FC236}">
                  <a16:creationId xmlns:a16="http://schemas.microsoft.com/office/drawing/2014/main" id="{553A4CAD-F6E1-442E-ABD7-F3E970B9DF34}"/>
                </a:ext>
              </a:extLst>
            </p:cNvPr>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501;p79">
              <a:extLst>
                <a:ext uri="{FF2B5EF4-FFF2-40B4-BE49-F238E27FC236}">
                  <a16:creationId xmlns:a16="http://schemas.microsoft.com/office/drawing/2014/main" id="{43AEBD0F-F9EF-4965-A4CF-F303A60FC900}"/>
                </a:ext>
              </a:extLst>
            </p:cNvPr>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502;p79">
              <a:extLst>
                <a:ext uri="{FF2B5EF4-FFF2-40B4-BE49-F238E27FC236}">
                  <a16:creationId xmlns:a16="http://schemas.microsoft.com/office/drawing/2014/main" id="{948C2976-5C61-4197-B6CA-648D64FF0FA7}"/>
                </a:ext>
              </a:extLst>
            </p:cNvPr>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503;p79">
              <a:extLst>
                <a:ext uri="{FF2B5EF4-FFF2-40B4-BE49-F238E27FC236}">
                  <a16:creationId xmlns:a16="http://schemas.microsoft.com/office/drawing/2014/main" id="{E7BED962-6385-4060-AAE2-E33F7FC33FD3}"/>
                </a:ext>
              </a:extLst>
            </p:cNvPr>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3504;p79">
              <a:extLst>
                <a:ext uri="{FF2B5EF4-FFF2-40B4-BE49-F238E27FC236}">
                  <a16:creationId xmlns:a16="http://schemas.microsoft.com/office/drawing/2014/main" id="{227FA44D-C98E-4B1C-AC35-D46D0E04D341}"/>
                </a:ext>
              </a:extLst>
            </p:cNvPr>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3505;p79">
              <a:extLst>
                <a:ext uri="{FF2B5EF4-FFF2-40B4-BE49-F238E27FC236}">
                  <a16:creationId xmlns:a16="http://schemas.microsoft.com/office/drawing/2014/main" id="{98053362-E22F-477E-8282-DEC9A47F7B04}"/>
                </a:ext>
              </a:extLst>
            </p:cNvPr>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3506;p79">
              <a:extLst>
                <a:ext uri="{FF2B5EF4-FFF2-40B4-BE49-F238E27FC236}">
                  <a16:creationId xmlns:a16="http://schemas.microsoft.com/office/drawing/2014/main" id="{4987D3E5-F064-4B28-B831-3226B4E0D394}"/>
                </a:ext>
              </a:extLst>
            </p:cNvPr>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3507;p79">
              <a:extLst>
                <a:ext uri="{FF2B5EF4-FFF2-40B4-BE49-F238E27FC236}">
                  <a16:creationId xmlns:a16="http://schemas.microsoft.com/office/drawing/2014/main" id="{409BE941-FC51-43CC-8F8C-8D3E7198E463}"/>
                </a:ext>
              </a:extLst>
            </p:cNvPr>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3508;p79">
              <a:extLst>
                <a:ext uri="{FF2B5EF4-FFF2-40B4-BE49-F238E27FC236}">
                  <a16:creationId xmlns:a16="http://schemas.microsoft.com/office/drawing/2014/main" id="{235539B4-5AAB-43F5-870A-627C5B0B0FE0}"/>
                </a:ext>
              </a:extLst>
            </p:cNvPr>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3509;p79">
              <a:extLst>
                <a:ext uri="{FF2B5EF4-FFF2-40B4-BE49-F238E27FC236}">
                  <a16:creationId xmlns:a16="http://schemas.microsoft.com/office/drawing/2014/main" id="{D7F05038-2D2D-4E4D-96F0-EFB4F8D8B1FC}"/>
                </a:ext>
              </a:extLst>
            </p:cNvPr>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3510;p79">
              <a:extLst>
                <a:ext uri="{FF2B5EF4-FFF2-40B4-BE49-F238E27FC236}">
                  <a16:creationId xmlns:a16="http://schemas.microsoft.com/office/drawing/2014/main" id="{0C4AD7EE-0587-4815-980F-84850A517E0B}"/>
                </a:ext>
              </a:extLst>
            </p:cNvPr>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3511;p79">
              <a:extLst>
                <a:ext uri="{FF2B5EF4-FFF2-40B4-BE49-F238E27FC236}">
                  <a16:creationId xmlns:a16="http://schemas.microsoft.com/office/drawing/2014/main" id="{2AE0B5D5-D548-408B-B062-0188CBFF6DD3}"/>
                </a:ext>
              </a:extLst>
            </p:cNvPr>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3512;p79">
              <a:extLst>
                <a:ext uri="{FF2B5EF4-FFF2-40B4-BE49-F238E27FC236}">
                  <a16:creationId xmlns:a16="http://schemas.microsoft.com/office/drawing/2014/main" id="{B391462B-B5C6-4823-BEE9-DEE56D72F928}"/>
                </a:ext>
              </a:extLst>
            </p:cNvPr>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3513;p79">
              <a:extLst>
                <a:ext uri="{FF2B5EF4-FFF2-40B4-BE49-F238E27FC236}">
                  <a16:creationId xmlns:a16="http://schemas.microsoft.com/office/drawing/2014/main" id="{29479108-46B5-43DE-B193-E936630FD764}"/>
                </a:ext>
              </a:extLst>
            </p:cNvPr>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3514;p79">
              <a:extLst>
                <a:ext uri="{FF2B5EF4-FFF2-40B4-BE49-F238E27FC236}">
                  <a16:creationId xmlns:a16="http://schemas.microsoft.com/office/drawing/2014/main" id="{A54005C6-8459-44D8-B432-F8FDAEE45E0B}"/>
                </a:ext>
              </a:extLst>
            </p:cNvPr>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3515;p79">
              <a:extLst>
                <a:ext uri="{FF2B5EF4-FFF2-40B4-BE49-F238E27FC236}">
                  <a16:creationId xmlns:a16="http://schemas.microsoft.com/office/drawing/2014/main" id="{6E7FEF7B-F601-4499-B53B-6AF8FC82A29F}"/>
                </a:ext>
              </a:extLst>
            </p:cNvPr>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3516;p79">
              <a:extLst>
                <a:ext uri="{FF2B5EF4-FFF2-40B4-BE49-F238E27FC236}">
                  <a16:creationId xmlns:a16="http://schemas.microsoft.com/office/drawing/2014/main" id="{52002554-3F29-490D-8C77-906D2601833E}"/>
                </a:ext>
              </a:extLst>
            </p:cNvPr>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3517;p79">
              <a:extLst>
                <a:ext uri="{FF2B5EF4-FFF2-40B4-BE49-F238E27FC236}">
                  <a16:creationId xmlns:a16="http://schemas.microsoft.com/office/drawing/2014/main" id="{8736DCFA-0B5E-4367-9BE0-88D161956BE5}"/>
                </a:ext>
              </a:extLst>
            </p:cNvPr>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3518;p79">
              <a:extLst>
                <a:ext uri="{FF2B5EF4-FFF2-40B4-BE49-F238E27FC236}">
                  <a16:creationId xmlns:a16="http://schemas.microsoft.com/office/drawing/2014/main" id="{C7ACA0E0-8B26-400C-BB6C-001789A4E6CC}"/>
                </a:ext>
              </a:extLst>
            </p:cNvPr>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3519;p79">
              <a:extLst>
                <a:ext uri="{FF2B5EF4-FFF2-40B4-BE49-F238E27FC236}">
                  <a16:creationId xmlns:a16="http://schemas.microsoft.com/office/drawing/2014/main" id="{7FFE0572-64D7-46E8-AB1D-B1E5330571CF}"/>
                </a:ext>
              </a:extLst>
            </p:cNvPr>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3520;p79">
              <a:extLst>
                <a:ext uri="{FF2B5EF4-FFF2-40B4-BE49-F238E27FC236}">
                  <a16:creationId xmlns:a16="http://schemas.microsoft.com/office/drawing/2014/main" id="{64DA97B3-64E5-4DD9-AB5F-F0FDA46DF858}"/>
                </a:ext>
              </a:extLst>
            </p:cNvPr>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3521;p79">
              <a:extLst>
                <a:ext uri="{FF2B5EF4-FFF2-40B4-BE49-F238E27FC236}">
                  <a16:creationId xmlns:a16="http://schemas.microsoft.com/office/drawing/2014/main" id="{8267A2D5-7281-4BEE-91EE-2ADB64C3B2DA}"/>
                </a:ext>
              </a:extLst>
            </p:cNvPr>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3522;p79">
              <a:extLst>
                <a:ext uri="{FF2B5EF4-FFF2-40B4-BE49-F238E27FC236}">
                  <a16:creationId xmlns:a16="http://schemas.microsoft.com/office/drawing/2014/main" id="{2721B974-D3E0-47B0-AA85-F500E81E2EB5}"/>
                </a:ext>
              </a:extLst>
            </p:cNvPr>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3523;p79">
              <a:extLst>
                <a:ext uri="{FF2B5EF4-FFF2-40B4-BE49-F238E27FC236}">
                  <a16:creationId xmlns:a16="http://schemas.microsoft.com/office/drawing/2014/main" id="{B98AED9B-DBFB-4CE2-A034-EAD6B4B2DFC6}"/>
                </a:ext>
              </a:extLst>
            </p:cNvPr>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3524;p79">
              <a:extLst>
                <a:ext uri="{FF2B5EF4-FFF2-40B4-BE49-F238E27FC236}">
                  <a16:creationId xmlns:a16="http://schemas.microsoft.com/office/drawing/2014/main" id="{D8A7B7DA-A26B-4789-A14E-C0069EEB90F6}"/>
                </a:ext>
              </a:extLst>
            </p:cNvPr>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3525;p79">
              <a:extLst>
                <a:ext uri="{FF2B5EF4-FFF2-40B4-BE49-F238E27FC236}">
                  <a16:creationId xmlns:a16="http://schemas.microsoft.com/office/drawing/2014/main" id="{8122C4DB-0EB8-4D12-BAAC-2579431F79FA}"/>
                </a:ext>
              </a:extLst>
            </p:cNvPr>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3526;p79">
              <a:extLst>
                <a:ext uri="{FF2B5EF4-FFF2-40B4-BE49-F238E27FC236}">
                  <a16:creationId xmlns:a16="http://schemas.microsoft.com/office/drawing/2014/main" id="{29EBE19F-6215-44A4-A677-0962D24676C8}"/>
                </a:ext>
              </a:extLst>
            </p:cNvPr>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3527;p79">
              <a:extLst>
                <a:ext uri="{FF2B5EF4-FFF2-40B4-BE49-F238E27FC236}">
                  <a16:creationId xmlns:a16="http://schemas.microsoft.com/office/drawing/2014/main" id="{3F10840B-CD34-4123-A155-FA3F4D31B13D}"/>
                </a:ext>
              </a:extLst>
            </p:cNvPr>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3528;p79">
              <a:extLst>
                <a:ext uri="{FF2B5EF4-FFF2-40B4-BE49-F238E27FC236}">
                  <a16:creationId xmlns:a16="http://schemas.microsoft.com/office/drawing/2014/main" id="{40893C3C-6811-4445-81AD-A22D1474F4B1}"/>
                </a:ext>
              </a:extLst>
            </p:cNvPr>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3529;p79">
              <a:extLst>
                <a:ext uri="{FF2B5EF4-FFF2-40B4-BE49-F238E27FC236}">
                  <a16:creationId xmlns:a16="http://schemas.microsoft.com/office/drawing/2014/main" id="{793B7F56-25E1-46E3-9DA7-088D287007D4}"/>
                </a:ext>
              </a:extLst>
            </p:cNvPr>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3530;p79">
              <a:extLst>
                <a:ext uri="{FF2B5EF4-FFF2-40B4-BE49-F238E27FC236}">
                  <a16:creationId xmlns:a16="http://schemas.microsoft.com/office/drawing/2014/main" id="{26F20DFF-CE67-463F-8D6E-7EBF74402556}"/>
                </a:ext>
              </a:extLst>
            </p:cNvPr>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3531;p79">
              <a:extLst>
                <a:ext uri="{FF2B5EF4-FFF2-40B4-BE49-F238E27FC236}">
                  <a16:creationId xmlns:a16="http://schemas.microsoft.com/office/drawing/2014/main" id="{F0B4BB16-C597-4DE4-84BA-B1CE3F083FBA}"/>
                </a:ext>
              </a:extLst>
            </p:cNvPr>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3532;p79">
              <a:extLst>
                <a:ext uri="{FF2B5EF4-FFF2-40B4-BE49-F238E27FC236}">
                  <a16:creationId xmlns:a16="http://schemas.microsoft.com/office/drawing/2014/main" id="{3AB0CA8A-CD3A-46BC-B3E3-98F05C019CCD}"/>
                </a:ext>
              </a:extLst>
            </p:cNvPr>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3533;p79">
              <a:extLst>
                <a:ext uri="{FF2B5EF4-FFF2-40B4-BE49-F238E27FC236}">
                  <a16:creationId xmlns:a16="http://schemas.microsoft.com/office/drawing/2014/main" id="{0E990D6E-5508-478B-81C3-3A6FD735B585}"/>
                </a:ext>
              </a:extLst>
            </p:cNvPr>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3534;p79">
              <a:extLst>
                <a:ext uri="{FF2B5EF4-FFF2-40B4-BE49-F238E27FC236}">
                  <a16:creationId xmlns:a16="http://schemas.microsoft.com/office/drawing/2014/main" id="{C4AB6D7B-B983-4CF5-B5B5-C0623A8F48DD}"/>
                </a:ext>
              </a:extLst>
            </p:cNvPr>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3535;p79">
              <a:extLst>
                <a:ext uri="{FF2B5EF4-FFF2-40B4-BE49-F238E27FC236}">
                  <a16:creationId xmlns:a16="http://schemas.microsoft.com/office/drawing/2014/main" id="{2DFF6411-A40F-41BE-8B75-BC56D07ED065}"/>
                </a:ext>
              </a:extLst>
            </p:cNvPr>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3536;p79">
              <a:extLst>
                <a:ext uri="{FF2B5EF4-FFF2-40B4-BE49-F238E27FC236}">
                  <a16:creationId xmlns:a16="http://schemas.microsoft.com/office/drawing/2014/main" id="{C287647B-5C91-4395-86ED-7A0CF6FC99D6}"/>
                </a:ext>
              </a:extLst>
            </p:cNvPr>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3537;p79">
              <a:extLst>
                <a:ext uri="{FF2B5EF4-FFF2-40B4-BE49-F238E27FC236}">
                  <a16:creationId xmlns:a16="http://schemas.microsoft.com/office/drawing/2014/main" id="{128398CB-970C-4029-9E5F-5A8A310E44C7}"/>
                </a:ext>
              </a:extLst>
            </p:cNvPr>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3538;p79">
              <a:extLst>
                <a:ext uri="{FF2B5EF4-FFF2-40B4-BE49-F238E27FC236}">
                  <a16:creationId xmlns:a16="http://schemas.microsoft.com/office/drawing/2014/main" id="{39E05F2E-1B0B-43AC-858C-0969DE16FA18}"/>
                </a:ext>
              </a:extLst>
            </p:cNvPr>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3539;p79">
              <a:extLst>
                <a:ext uri="{FF2B5EF4-FFF2-40B4-BE49-F238E27FC236}">
                  <a16:creationId xmlns:a16="http://schemas.microsoft.com/office/drawing/2014/main" id="{57AB0C60-6928-4822-8C11-A2F4985D2A57}"/>
                </a:ext>
              </a:extLst>
            </p:cNvPr>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3540;p79">
              <a:extLst>
                <a:ext uri="{FF2B5EF4-FFF2-40B4-BE49-F238E27FC236}">
                  <a16:creationId xmlns:a16="http://schemas.microsoft.com/office/drawing/2014/main" id="{73D8AEDA-E6D7-489F-80C1-B87C89174A3E}"/>
                </a:ext>
              </a:extLst>
            </p:cNvPr>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3541;p79">
              <a:extLst>
                <a:ext uri="{FF2B5EF4-FFF2-40B4-BE49-F238E27FC236}">
                  <a16:creationId xmlns:a16="http://schemas.microsoft.com/office/drawing/2014/main" id="{0254C2AB-C42D-45BE-A0E0-DD499B631214}"/>
                </a:ext>
              </a:extLst>
            </p:cNvPr>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3542;p79">
              <a:extLst>
                <a:ext uri="{FF2B5EF4-FFF2-40B4-BE49-F238E27FC236}">
                  <a16:creationId xmlns:a16="http://schemas.microsoft.com/office/drawing/2014/main" id="{A1402C60-A523-4FA7-9129-A1CF2ED34F4C}"/>
                </a:ext>
              </a:extLst>
            </p:cNvPr>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3543;p79">
              <a:extLst>
                <a:ext uri="{FF2B5EF4-FFF2-40B4-BE49-F238E27FC236}">
                  <a16:creationId xmlns:a16="http://schemas.microsoft.com/office/drawing/2014/main" id="{5B7751EB-06A6-4253-A3C9-62A265AF6D97}"/>
                </a:ext>
              </a:extLst>
            </p:cNvPr>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3544;p79">
              <a:extLst>
                <a:ext uri="{FF2B5EF4-FFF2-40B4-BE49-F238E27FC236}">
                  <a16:creationId xmlns:a16="http://schemas.microsoft.com/office/drawing/2014/main" id="{697DE090-2B23-404E-96AA-E79C0618407D}"/>
                </a:ext>
              </a:extLst>
            </p:cNvPr>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3545;p79">
              <a:extLst>
                <a:ext uri="{FF2B5EF4-FFF2-40B4-BE49-F238E27FC236}">
                  <a16:creationId xmlns:a16="http://schemas.microsoft.com/office/drawing/2014/main" id="{8FE3FCB6-2E4D-457A-8C80-35BAA8EFF657}"/>
                </a:ext>
              </a:extLst>
            </p:cNvPr>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3546;p79">
              <a:extLst>
                <a:ext uri="{FF2B5EF4-FFF2-40B4-BE49-F238E27FC236}">
                  <a16:creationId xmlns:a16="http://schemas.microsoft.com/office/drawing/2014/main" id="{57898BDF-59E1-43A8-A2BD-3CC4400EC361}"/>
                </a:ext>
              </a:extLst>
            </p:cNvPr>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3547;p79">
              <a:extLst>
                <a:ext uri="{FF2B5EF4-FFF2-40B4-BE49-F238E27FC236}">
                  <a16:creationId xmlns:a16="http://schemas.microsoft.com/office/drawing/2014/main" id="{C6E70E34-3770-4C89-9A20-F2AB264E8779}"/>
                </a:ext>
              </a:extLst>
            </p:cNvPr>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3548;p79">
              <a:extLst>
                <a:ext uri="{FF2B5EF4-FFF2-40B4-BE49-F238E27FC236}">
                  <a16:creationId xmlns:a16="http://schemas.microsoft.com/office/drawing/2014/main" id="{0F353162-B15A-460E-98DE-11B09B27BEC4}"/>
                </a:ext>
              </a:extLst>
            </p:cNvPr>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3549;p79">
              <a:extLst>
                <a:ext uri="{FF2B5EF4-FFF2-40B4-BE49-F238E27FC236}">
                  <a16:creationId xmlns:a16="http://schemas.microsoft.com/office/drawing/2014/main" id="{1C735722-7895-4669-AFFE-51B02616D714}"/>
                </a:ext>
              </a:extLst>
            </p:cNvPr>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3550;p79">
              <a:extLst>
                <a:ext uri="{FF2B5EF4-FFF2-40B4-BE49-F238E27FC236}">
                  <a16:creationId xmlns:a16="http://schemas.microsoft.com/office/drawing/2014/main" id="{B9831B87-0FBB-4B4A-9CEA-B4551693F8BC}"/>
                </a:ext>
              </a:extLst>
            </p:cNvPr>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3551;p79">
              <a:extLst>
                <a:ext uri="{FF2B5EF4-FFF2-40B4-BE49-F238E27FC236}">
                  <a16:creationId xmlns:a16="http://schemas.microsoft.com/office/drawing/2014/main" id="{54F4F94F-A609-496F-9898-7388F2543DB8}"/>
                </a:ext>
              </a:extLst>
            </p:cNvPr>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3552;p79">
              <a:extLst>
                <a:ext uri="{FF2B5EF4-FFF2-40B4-BE49-F238E27FC236}">
                  <a16:creationId xmlns:a16="http://schemas.microsoft.com/office/drawing/2014/main" id="{3FA4EAC6-312C-40D7-87FA-2F6520CB657D}"/>
                </a:ext>
              </a:extLst>
            </p:cNvPr>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3553;p79">
              <a:extLst>
                <a:ext uri="{FF2B5EF4-FFF2-40B4-BE49-F238E27FC236}">
                  <a16:creationId xmlns:a16="http://schemas.microsoft.com/office/drawing/2014/main" id="{6514B33F-2D9C-4FE4-A2A7-632B46941D8A}"/>
                </a:ext>
              </a:extLst>
            </p:cNvPr>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3554;p79">
              <a:extLst>
                <a:ext uri="{FF2B5EF4-FFF2-40B4-BE49-F238E27FC236}">
                  <a16:creationId xmlns:a16="http://schemas.microsoft.com/office/drawing/2014/main" id="{A560CD24-AA07-415C-938D-DA130AEA6E1D}"/>
                </a:ext>
              </a:extLst>
            </p:cNvPr>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3555;p79">
              <a:extLst>
                <a:ext uri="{FF2B5EF4-FFF2-40B4-BE49-F238E27FC236}">
                  <a16:creationId xmlns:a16="http://schemas.microsoft.com/office/drawing/2014/main" id="{53FEE370-B328-493B-B9AC-78539AA7FA32}"/>
                </a:ext>
              </a:extLst>
            </p:cNvPr>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3556;p79">
              <a:extLst>
                <a:ext uri="{FF2B5EF4-FFF2-40B4-BE49-F238E27FC236}">
                  <a16:creationId xmlns:a16="http://schemas.microsoft.com/office/drawing/2014/main" id="{B079DFBA-94ED-484F-88F3-E8E05EE1A425}"/>
                </a:ext>
              </a:extLst>
            </p:cNvPr>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3557;p79">
              <a:extLst>
                <a:ext uri="{FF2B5EF4-FFF2-40B4-BE49-F238E27FC236}">
                  <a16:creationId xmlns:a16="http://schemas.microsoft.com/office/drawing/2014/main" id="{7B6321A5-A97A-4289-936B-5E8FC1A5797A}"/>
                </a:ext>
              </a:extLst>
            </p:cNvPr>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3558;p79">
              <a:extLst>
                <a:ext uri="{FF2B5EF4-FFF2-40B4-BE49-F238E27FC236}">
                  <a16:creationId xmlns:a16="http://schemas.microsoft.com/office/drawing/2014/main" id="{84E39E40-51E6-455C-97F3-304F00388467}"/>
                </a:ext>
              </a:extLst>
            </p:cNvPr>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3559;p79">
              <a:extLst>
                <a:ext uri="{FF2B5EF4-FFF2-40B4-BE49-F238E27FC236}">
                  <a16:creationId xmlns:a16="http://schemas.microsoft.com/office/drawing/2014/main" id="{4ACA6641-A171-4D75-B15D-69017884B5BF}"/>
                </a:ext>
              </a:extLst>
            </p:cNvPr>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3560;p79">
              <a:extLst>
                <a:ext uri="{FF2B5EF4-FFF2-40B4-BE49-F238E27FC236}">
                  <a16:creationId xmlns:a16="http://schemas.microsoft.com/office/drawing/2014/main" id="{43BA1A4C-2D7B-4DB2-A903-CD3218CA782E}"/>
                </a:ext>
              </a:extLst>
            </p:cNvPr>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3561;p79">
              <a:extLst>
                <a:ext uri="{FF2B5EF4-FFF2-40B4-BE49-F238E27FC236}">
                  <a16:creationId xmlns:a16="http://schemas.microsoft.com/office/drawing/2014/main" id="{E28AE529-C08E-4FE9-BDA1-C8DF57F3AA76}"/>
                </a:ext>
              </a:extLst>
            </p:cNvPr>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3562;p79">
              <a:extLst>
                <a:ext uri="{FF2B5EF4-FFF2-40B4-BE49-F238E27FC236}">
                  <a16:creationId xmlns:a16="http://schemas.microsoft.com/office/drawing/2014/main" id="{8761CFBD-541D-46D6-8E4B-CFDBE94F7A62}"/>
                </a:ext>
              </a:extLst>
            </p:cNvPr>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3563;p79">
              <a:extLst>
                <a:ext uri="{FF2B5EF4-FFF2-40B4-BE49-F238E27FC236}">
                  <a16:creationId xmlns:a16="http://schemas.microsoft.com/office/drawing/2014/main" id="{0C5951CA-65A1-4A6B-8EA0-4B9B6B645973}"/>
                </a:ext>
              </a:extLst>
            </p:cNvPr>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3564;p79">
              <a:extLst>
                <a:ext uri="{FF2B5EF4-FFF2-40B4-BE49-F238E27FC236}">
                  <a16:creationId xmlns:a16="http://schemas.microsoft.com/office/drawing/2014/main" id="{70D1A244-1642-41C9-91B1-90EC6C170E84}"/>
                </a:ext>
              </a:extLst>
            </p:cNvPr>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3565;p79">
              <a:extLst>
                <a:ext uri="{FF2B5EF4-FFF2-40B4-BE49-F238E27FC236}">
                  <a16:creationId xmlns:a16="http://schemas.microsoft.com/office/drawing/2014/main" id="{6C7E576A-19DC-4CAA-A960-B4157A24C7A7}"/>
                </a:ext>
              </a:extLst>
            </p:cNvPr>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3566;p79">
              <a:extLst>
                <a:ext uri="{FF2B5EF4-FFF2-40B4-BE49-F238E27FC236}">
                  <a16:creationId xmlns:a16="http://schemas.microsoft.com/office/drawing/2014/main" id="{4B7075F6-B1B0-41A4-B8C4-503F7542AE9A}"/>
                </a:ext>
              </a:extLst>
            </p:cNvPr>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3567;p79">
              <a:extLst>
                <a:ext uri="{FF2B5EF4-FFF2-40B4-BE49-F238E27FC236}">
                  <a16:creationId xmlns:a16="http://schemas.microsoft.com/office/drawing/2014/main" id="{97B7746C-1F67-4748-BB4C-54BF5E043857}"/>
                </a:ext>
              </a:extLst>
            </p:cNvPr>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3568;p79">
              <a:extLst>
                <a:ext uri="{FF2B5EF4-FFF2-40B4-BE49-F238E27FC236}">
                  <a16:creationId xmlns:a16="http://schemas.microsoft.com/office/drawing/2014/main" id="{59FD13C5-09E3-4FFD-BD8E-5A7DE12869E1}"/>
                </a:ext>
              </a:extLst>
            </p:cNvPr>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3569;p79">
              <a:extLst>
                <a:ext uri="{FF2B5EF4-FFF2-40B4-BE49-F238E27FC236}">
                  <a16:creationId xmlns:a16="http://schemas.microsoft.com/office/drawing/2014/main" id="{2B99684F-42BD-44CF-A972-966C17B6F595}"/>
                </a:ext>
              </a:extLst>
            </p:cNvPr>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3570;p79">
              <a:extLst>
                <a:ext uri="{FF2B5EF4-FFF2-40B4-BE49-F238E27FC236}">
                  <a16:creationId xmlns:a16="http://schemas.microsoft.com/office/drawing/2014/main" id="{658DBAF6-B980-4427-A791-F6E53992945D}"/>
                </a:ext>
              </a:extLst>
            </p:cNvPr>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3571;p79">
              <a:extLst>
                <a:ext uri="{FF2B5EF4-FFF2-40B4-BE49-F238E27FC236}">
                  <a16:creationId xmlns:a16="http://schemas.microsoft.com/office/drawing/2014/main" id="{872CE64E-1120-482E-8884-A85A605903C0}"/>
                </a:ext>
              </a:extLst>
            </p:cNvPr>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3572;p79">
              <a:extLst>
                <a:ext uri="{FF2B5EF4-FFF2-40B4-BE49-F238E27FC236}">
                  <a16:creationId xmlns:a16="http://schemas.microsoft.com/office/drawing/2014/main" id="{4CDD7317-E484-4B1F-9E4B-A55280F29E9E}"/>
                </a:ext>
              </a:extLst>
            </p:cNvPr>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3573;p79">
              <a:extLst>
                <a:ext uri="{FF2B5EF4-FFF2-40B4-BE49-F238E27FC236}">
                  <a16:creationId xmlns:a16="http://schemas.microsoft.com/office/drawing/2014/main" id="{6695718B-8F89-4087-9F9F-1C0B1D7BA65F}"/>
                </a:ext>
              </a:extLst>
            </p:cNvPr>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3574;p79">
              <a:extLst>
                <a:ext uri="{FF2B5EF4-FFF2-40B4-BE49-F238E27FC236}">
                  <a16:creationId xmlns:a16="http://schemas.microsoft.com/office/drawing/2014/main" id="{EDE94F37-D49E-4183-953B-70A00A28D76E}"/>
                </a:ext>
              </a:extLst>
            </p:cNvPr>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3575;p79">
              <a:extLst>
                <a:ext uri="{FF2B5EF4-FFF2-40B4-BE49-F238E27FC236}">
                  <a16:creationId xmlns:a16="http://schemas.microsoft.com/office/drawing/2014/main" id="{D1EF73B2-FE7C-4911-94EA-5E63716475CC}"/>
                </a:ext>
              </a:extLst>
            </p:cNvPr>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3576;p79">
              <a:extLst>
                <a:ext uri="{FF2B5EF4-FFF2-40B4-BE49-F238E27FC236}">
                  <a16:creationId xmlns:a16="http://schemas.microsoft.com/office/drawing/2014/main" id="{9112CEC4-C801-4DB7-BC33-9920C24AEC00}"/>
                </a:ext>
              </a:extLst>
            </p:cNvPr>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3577;p79">
              <a:extLst>
                <a:ext uri="{FF2B5EF4-FFF2-40B4-BE49-F238E27FC236}">
                  <a16:creationId xmlns:a16="http://schemas.microsoft.com/office/drawing/2014/main" id="{6790C593-46A0-47F6-A933-1BC5AAAE830B}"/>
                </a:ext>
              </a:extLst>
            </p:cNvPr>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3578;p79">
              <a:extLst>
                <a:ext uri="{FF2B5EF4-FFF2-40B4-BE49-F238E27FC236}">
                  <a16:creationId xmlns:a16="http://schemas.microsoft.com/office/drawing/2014/main" id="{37324412-ED61-4366-9294-A534E671A6CB}"/>
                </a:ext>
              </a:extLst>
            </p:cNvPr>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3579;p79">
              <a:extLst>
                <a:ext uri="{FF2B5EF4-FFF2-40B4-BE49-F238E27FC236}">
                  <a16:creationId xmlns:a16="http://schemas.microsoft.com/office/drawing/2014/main" id="{24B0141C-4719-4EF1-BDCE-ACB0F9D795DA}"/>
                </a:ext>
              </a:extLst>
            </p:cNvPr>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3580;p79">
              <a:extLst>
                <a:ext uri="{FF2B5EF4-FFF2-40B4-BE49-F238E27FC236}">
                  <a16:creationId xmlns:a16="http://schemas.microsoft.com/office/drawing/2014/main" id="{6AB633F2-0F84-475C-BF69-8EC145AE4B15}"/>
                </a:ext>
              </a:extLst>
            </p:cNvPr>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3581;p79">
              <a:extLst>
                <a:ext uri="{FF2B5EF4-FFF2-40B4-BE49-F238E27FC236}">
                  <a16:creationId xmlns:a16="http://schemas.microsoft.com/office/drawing/2014/main" id="{F0ADAE18-D10C-4987-9E43-1932B661F7C4}"/>
                </a:ext>
              </a:extLst>
            </p:cNvPr>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3582;p79">
              <a:extLst>
                <a:ext uri="{FF2B5EF4-FFF2-40B4-BE49-F238E27FC236}">
                  <a16:creationId xmlns:a16="http://schemas.microsoft.com/office/drawing/2014/main" id="{C6D79271-C308-4F90-8F0B-B833F2DB04E5}"/>
                </a:ext>
              </a:extLst>
            </p:cNvPr>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3583;p79">
              <a:extLst>
                <a:ext uri="{FF2B5EF4-FFF2-40B4-BE49-F238E27FC236}">
                  <a16:creationId xmlns:a16="http://schemas.microsoft.com/office/drawing/2014/main" id="{9CDACBE1-72C6-4B5C-89BD-0BD3A355FA21}"/>
                </a:ext>
              </a:extLst>
            </p:cNvPr>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3584;p79">
              <a:extLst>
                <a:ext uri="{FF2B5EF4-FFF2-40B4-BE49-F238E27FC236}">
                  <a16:creationId xmlns:a16="http://schemas.microsoft.com/office/drawing/2014/main" id="{960B4B87-FB51-425B-A124-86ADDFFE43B0}"/>
                </a:ext>
              </a:extLst>
            </p:cNvPr>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3585;p79">
              <a:extLst>
                <a:ext uri="{FF2B5EF4-FFF2-40B4-BE49-F238E27FC236}">
                  <a16:creationId xmlns:a16="http://schemas.microsoft.com/office/drawing/2014/main" id="{4D6D9DCE-0A5C-4BDF-92B5-2BD764B9EF17}"/>
                </a:ext>
              </a:extLst>
            </p:cNvPr>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3586;p79">
              <a:extLst>
                <a:ext uri="{FF2B5EF4-FFF2-40B4-BE49-F238E27FC236}">
                  <a16:creationId xmlns:a16="http://schemas.microsoft.com/office/drawing/2014/main" id="{92B6830B-7711-433B-A6AC-224DD6318CA2}"/>
                </a:ext>
              </a:extLst>
            </p:cNvPr>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3587;p79">
              <a:extLst>
                <a:ext uri="{FF2B5EF4-FFF2-40B4-BE49-F238E27FC236}">
                  <a16:creationId xmlns:a16="http://schemas.microsoft.com/office/drawing/2014/main" id="{227B4495-77DE-4357-80EF-2DA68880F0CA}"/>
                </a:ext>
              </a:extLst>
            </p:cNvPr>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3588;p79">
              <a:extLst>
                <a:ext uri="{FF2B5EF4-FFF2-40B4-BE49-F238E27FC236}">
                  <a16:creationId xmlns:a16="http://schemas.microsoft.com/office/drawing/2014/main" id="{FD4E785F-8C10-42C7-AEA8-DAF05053847F}"/>
                </a:ext>
              </a:extLst>
            </p:cNvPr>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3589;p79">
              <a:extLst>
                <a:ext uri="{FF2B5EF4-FFF2-40B4-BE49-F238E27FC236}">
                  <a16:creationId xmlns:a16="http://schemas.microsoft.com/office/drawing/2014/main" id="{8D7A6EEC-B2B0-4F5D-8571-2CC2FE751608}"/>
                </a:ext>
              </a:extLst>
            </p:cNvPr>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3590;p79">
              <a:extLst>
                <a:ext uri="{FF2B5EF4-FFF2-40B4-BE49-F238E27FC236}">
                  <a16:creationId xmlns:a16="http://schemas.microsoft.com/office/drawing/2014/main" id="{F3ADD2F3-BE64-4DDF-867F-3F511FBB0695}"/>
                </a:ext>
              </a:extLst>
            </p:cNvPr>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3591;p79">
              <a:extLst>
                <a:ext uri="{FF2B5EF4-FFF2-40B4-BE49-F238E27FC236}">
                  <a16:creationId xmlns:a16="http://schemas.microsoft.com/office/drawing/2014/main" id="{B438FB92-6E20-437E-97D5-C7C783EB585A}"/>
                </a:ext>
              </a:extLst>
            </p:cNvPr>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3592;p79">
              <a:extLst>
                <a:ext uri="{FF2B5EF4-FFF2-40B4-BE49-F238E27FC236}">
                  <a16:creationId xmlns:a16="http://schemas.microsoft.com/office/drawing/2014/main" id="{74F9D88E-25CB-4F73-B319-712EF642540C}"/>
                </a:ext>
              </a:extLst>
            </p:cNvPr>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3593;p79">
              <a:extLst>
                <a:ext uri="{FF2B5EF4-FFF2-40B4-BE49-F238E27FC236}">
                  <a16:creationId xmlns:a16="http://schemas.microsoft.com/office/drawing/2014/main" id="{63CB85EB-A76A-4F98-AD55-D13F4E58D6BA}"/>
                </a:ext>
              </a:extLst>
            </p:cNvPr>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3594;p79">
              <a:extLst>
                <a:ext uri="{FF2B5EF4-FFF2-40B4-BE49-F238E27FC236}">
                  <a16:creationId xmlns:a16="http://schemas.microsoft.com/office/drawing/2014/main" id="{F5D22C62-5FA6-4151-831F-590AC7C9CFAD}"/>
                </a:ext>
              </a:extLst>
            </p:cNvPr>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3595;p79">
              <a:extLst>
                <a:ext uri="{FF2B5EF4-FFF2-40B4-BE49-F238E27FC236}">
                  <a16:creationId xmlns:a16="http://schemas.microsoft.com/office/drawing/2014/main" id="{EAC8C329-2E05-4971-8483-8958DF8B846D}"/>
                </a:ext>
              </a:extLst>
            </p:cNvPr>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3596;p79">
              <a:extLst>
                <a:ext uri="{FF2B5EF4-FFF2-40B4-BE49-F238E27FC236}">
                  <a16:creationId xmlns:a16="http://schemas.microsoft.com/office/drawing/2014/main" id="{AFAF4403-92DF-4716-B159-900C2A8FDC3C}"/>
                </a:ext>
              </a:extLst>
            </p:cNvPr>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3597;p79">
              <a:extLst>
                <a:ext uri="{FF2B5EF4-FFF2-40B4-BE49-F238E27FC236}">
                  <a16:creationId xmlns:a16="http://schemas.microsoft.com/office/drawing/2014/main" id="{2C0894E9-2A1D-41BA-9871-F7CB52D90F10}"/>
                </a:ext>
              </a:extLst>
            </p:cNvPr>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3598;p79">
              <a:extLst>
                <a:ext uri="{FF2B5EF4-FFF2-40B4-BE49-F238E27FC236}">
                  <a16:creationId xmlns:a16="http://schemas.microsoft.com/office/drawing/2014/main" id="{09A3B0F3-23B2-4EE9-8FA8-95B039455748}"/>
                </a:ext>
              </a:extLst>
            </p:cNvPr>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3599;p79">
              <a:extLst>
                <a:ext uri="{FF2B5EF4-FFF2-40B4-BE49-F238E27FC236}">
                  <a16:creationId xmlns:a16="http://schemas.microsoft.com/office/drawing/2014/main" id="{49514DBF-B096-4E49-A03B-21EF2BC9670B}"/>
                </a:ext>
              </a:extLst>
            </p:cNvPr>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3600;p79">
              <a:extLst>
                <a:ext uri="{FF2B5EF4-FFF2-40B4-BE49-F238E27FC236}">
                  <a16:creationId xmlns:a16="http://schemas.microsoft.com/office/drawing/2014/main" id="{6AC906CB-0013-43C3-ADAC-695BE10B8802}"/>
                </a:ext>
              </a:extLst>
            </p:cNvPr>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3601;p79">
              <a:extLst>
                <a:ext uri="{FF2B5EF4-FFF2-40B4-BE49-F238E27FC236}">
                  <a16:creationId xmlns:a16="http://schemas.microsoft.com/office/drawing/2014/main" id="{0CC0EF87-581F-412D-9DF5-D911DD02BC05}"/>
                </a:ext>
              </a:extLst>
            </p:cNvPr>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3602;p79">
              <a:extLst>
                <a:ext uri="{FF2B5EF4-FFF2-40B4-BE49-F238E27FC236}">
                  <a16:creationId xmlns:a16="http://schemas.microsoft.com/office/drawing/2014/main" id="{BB71F1C7-21AB-4063-8965-B275A89FA6FF}"/>
                </a:ext>
              </a:extLst>
            </p:cNvPr>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3603;p79">
              <a:extLst>
                <a:ext uri="{FF2B5EF4-FFF2-40B4-BE49-F238E27FC236}">
                  <a16:creationId xmlns:a16="http://schemas.microsoft.com/office/drawing/2014/main" id="{174C7FE0-F146-4628-9222-A5C2BE320FE8}"/>
                </a:ext>
              </a:extLst>
            </p:cNvPr>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3604;p79">
              <a:extLst>
                <a:ext uri="{FF2B5EF4-FFF2-40B4-BE49-F238E27FC236}">
                  <a16:creationId xmlns:a16="http://schemas.microsoft.com/office/drawing/2014/main" id="{3193EE50-4330-4328-92BD-FF24A80A5C5A}"/>
                </a:ext>
              </a:extLst>
            </p:cNvPr>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3605;p79">
              <a:extLst>
                <a:ext uri="{FF2B5EF4-FFF2-40B4-BE49-F238E27FC236}">
                  <a16:creationId xmlns:a16="http://schemas.microsoft.com/office/drawing/2014/main" id="{7E2AD557-9574-409D-9BB0-C19B70AD074C}"/>
                </a:ext>
              </a:extLst>
            </p:cNvPr>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3606;p79">
              <a:extLst>
                <a:ext uri="{FF2B5EF4-FFF2-40B4-BE49-F238E27FC236}">
                  <a16:creationId xmlns:a16="http://schemas.microsoft.com/office/drawing/2014/main" id="{B6A37969-AA96-4451-B342-1186001C17A6}"/>
                </a:ext>
              </a:extLst>
            </p:cNvPr>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3607;p79">
              <a:extLst>
                <a:ext uri="{FF2B5EF4-FFF2-40B4-BE49-F238E27FC236}">
                  <a16:creationId xmlns:a16="http://schemas.microsoft.com/office/drawing/2014/main" id="{41C275A3-EF5E-4658-98D3-7B11A67CB6B5}"/>
                </a:ext>
              </a:extLst>
            </p:cNvPr>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3608;p79">
              <a:extLst>
                <a:ext uri="{FF2B5EF4-FFF2-40B4-BE49-F238E27FC236}">
                  <a16:creationId xmlns:a16="http://schemas.microsoft.com/office/drawing/2014/main" id="{15ED26DA-96E9-432F-9C34-FFFE20D065BA}"/>
                </a:ext>
              </a:extLst>
            </p:cNvPr>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3609;p79">
              <a:extLst>
                <a:ext uri="{FF2B5EF4-FFF2-40B4-BE49-F238E27FC236}">
                  <a16:creationId xmlns:a16="http://schemas.microsoft.com/office/drawing/2014/main" id="{7A248A35-E7E8-4C58-B0EF-70E0517B6CCC}"/>
                </a:ext>
              </a:extLst>
            </p:cNvPr>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3610;p79">
              <a:extLst>
                <a:ext uri="{FF2B5EF4-FFF2-40B4-BE49-F238E27FC236}">
                  <a16:creationId xmlns:a16="http://schemas.microsoft.com/office/drawing/2014/main" id="{2C0C23E4-DAE4-4D1D-856A-6B882025462A}"/>
                </a:ext>
              </a:extLst>
            </p:cNvPr>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3611;p79">
              <a:extLst>
                <a:ext uri="{FF2B5EF4-FFF2-40B4-BE49-F238E27FC236}">
                  <a16:creationId xmlns:a16="http://schemas.microsoft.com/office/drawing/2014/main" id="{F78AD290-9F00-4338-899D-C72AF645118F}"/>
                </a:ext>
              </a:extLst>
            </p:cNvPr>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3612;p79">
              <a:extLst>
                <a:ext uri="{FF2B5EF4-FFF2-40B4-BE49-F238E27FC236}">
                  <a16:creationId xmlns:a16="http://schemas.microsoft.com/office/drawing/2014/main" id="{BA368D6D-3788-4D84-A96B-13B0961072CD}"/>
                </a:ext>
              </a:extLst>
            </p:cNvPr>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3613;p79">
              <a:extLst>
                <a:ext uri="{FF2B5EF4-FFF2-40B4-BE49-F238E27FC236}">
                  <a16:creationId xmlns:a16="http://schemas.microsoft.com/office/drawing/2014/main" id="{C2C5882A-5897-426F-A725-51AD6D69CDF2}"/>
                </a:ext>
              </a:extLst>
            </p:cNvPr>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3614;p79">
              <a:extLst>
                <a:ext uri="{FF2B5EF4-FFF2-40B4-BE49-F238E27FC236}">
                  <a16:creationId xmlns:a16="http://schemas.microsoft.com/office/drawing/2014/main" id="{BC3411A6-27B6-434A-89EC-CE32128F4937}"/>
                </a:ext>
              </a:extLst>
            </p:cNvPr>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3615;p79">
              <a:extLst>
                <a:ext uri="{FF2B5EF4-FFF2-40B4-BE49-F238E27FC236}">
                  <a16:creationId xmlns:a16="http://schemas.microsoft.com/office/drawing/2014/main" id="{AA08A0ED-0FB6-4AD4-8652-737BBD22E6EE}"/>
                </a:ext>
              </a:extLst>
            </p:cNvPr>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3616;p79">
              <a:extLst>
                <a:ext uri="{FF2B5EF4-FFF2-40B4-BE49-F238E27FC236}">
                  <a16:creationId xmlns:a16="http://schemas.microsoft.com/office/drawing/2014/main" id="{4813D16C-70F4-4C96-89ED-EC14429E28D6}"/>
                </a:ext>
              </a:extLst>
            </p:cNvPr>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3617;p79">
              <a:extLst>
                <a:ext uri="{FF2B5EF4-FFF2-40B4-BE49-F238E27FC236}">
                  <a16:creationId xmlns:a16="http://schemas.microsoft.com/office/drawing/2014/main" id="{1542AF37-9946-4BF4-83E8-7D58397EA6F2}"/>
                </a:ext>
              </a:extLst>
            </p:cNvPr>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3618;p79">
              <a:extLst>
                <a:ext uri="{FF2B5EF4-FFF2-40B4-BE49-F238E27FC236}">
                  <a16:creationId xmlns:a16="http://schemas.microsoft.com/office/drawing/2014/main" id="{603C3A47-887E-4367-82E4-50660D4B9F7D}"/>
                </a:ext>
              </a:extLst>
            </p:cNvPr>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3619;p79">
              <a:extLst>
                <a:ext uri="{FF2B5EF4-FFF2-40B4-BE49-F238E27FC236}">
                  <a16:creationId xmlns:a16="http://schemas.microsoft.com/office/drawing/2014/main" id="{A00680DD-27BB-48AA-B2FA-17BE90BA548C}"/>
                </a:ext>
              </a:extLst>
            </p:cNvPr>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3620;p79">
              <a:extLst>
                <a:ext uri="{FF2B5EF4-FFF2-40B4-BE49-F238E27FC236}">
                  <a16:creationId xmlns:a16="http://schemas.microsoft.com/office/drawing/2014/main" id="{2734A5A0-F3DA-4950-B300-7669FDC1555A}"/>
                </a:ext>
              </a:extLst>
            </p:cNvPr>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3621;p79">
              <a:extLst>
                <a:ext uri="{FF2B5EF4-FFF2-40B4-BE49-F238E27FC236}">
                  <a16:creationId xmlns:a16="http://schemas.microsoft.com/office/drawing/2014/main" id="{E47DBA8A-ABD1-43A5-99FF-F91315D22A83}"/>
                </a:ext>
              </a:extLst>
            </p:cNvPr>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3622;p79">
              <a:extLst>
                <a:ext uri="{FF2B5EF4-FFF2-40B4-BE49-F238E27FC236}">
                  <a16:creationId xmlns:a16="http://schemas.microsoft.com/office/drawing/2014/main" id="{539D2236-EBE4-4A20-9C3C-1EE520D73D6A}"/>
                </a:ext>
              </a:extLst>
            </p:cNvPr>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3623;p79">
              <a:extLst>
                <a:ext uri="{FF2B5EF4-FFF2-40B4-BE49-F238E27FC236}">
                  <a16:creationId xmlns:a16="http://schemas.microsoft.com/office/drawing/2014/main" id="{497366B6-934F-4DD2-8E4E-0D605A1A9087}"/>
                </a:ext>
              </a:extLst>
            </p:cNvPr>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3624;p79">
              <a:extLst>
                <a:ext uri="{FF2B5EF4-FFF2-40B4-BE49-F238E27FC236}">
                  <a16:creationId xmlns:a16="http://schemas.microsoft.com/office/drawing/2014/main" id="{B86343DE-45EC-41CB-B4F5-8B0B945D28DE}"/>
                </a:ext>
              </a:extLst>
            </p:cNvPr>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3625;p79">
              <a:extLst>
                <a:ext uri="{FF2B5EF4-FFF2-40B4-BE49-F238E27FC236}">
                  <a16:creationId xmlns:a16="http://schemas.microsoft.com/office/drawing/2014/main" id="{E2ABCFBF-A4A3-448A-9FC6-89E06B1CF6FF}"/>
                </a:ext>
              </a:extLst>
            </p:cNvPr>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3626;p79">
              <a:extLst>
                <a:ext uri="{FF2B5EF4-FFF2-40B4-BE49-F238E27FC236}">
                  <a16:creationId xmlns:a16="http://schemas.microsoft.com/office/drawing/2014/main" id="{FBD8DB1C-83BB-4859-A2C7-662C9271CEF1}"/>
                </a:ext>
              </a:extLst>
            </p:cNvPr>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3627;p79">
              <a:extLst>
                <a:ext uri="{FF2B5EF4-FFF2-40B4-BE49-F238E27FC236}">
                  <a16:creationId xmlns:a16="http://schemas.microsoft.com/office/drawing/2014/main" id="{AA5B2502-F164-45A0-8501-68441AECE382}"/>
                </a:ext>
              </a:extLst>
            </p:cNvPr>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3628;p79">
              <a:extLst>
                <a:ext uri="{FF2B5EF4-FFF2-40B4-BE49-F238E27FC236}">
                  <a16:creationId xmlns:a16="http://schemas.microsoft.com/office/drawing/2014/main" id="{5D63BD77-F4FF-42E2-A989-69A9E46EBD9E}"/>
                </a:ext>
              </a:extLst>
            </p:cNvPr>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3629;p79">
              <a:extLst>
                <a:ext uri="{FF2B5EF4-FFF2-40B4-BE49-F238E27FC236}">
                  <a16:creationId xmlns:a16="http://schemas.microsoft.com/office/drawing/2014/main" id="{34113AE1-B974-4554-AB62-A85D151CC72B}"/>
                </a:ext>
              </a:extLst>
            </p:cNvPr>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3630;p79">
              <a:extLst>
                <a:ext uri="{FF2B5EF4-FFF2-40B4-BE49-F238E27FC236}">
                  <a16:creationId xmlns:a16="http://schemas.microsoft.com/office/drawing/2014/main" id="{A69E6FFF-6ED8-4A71-BD66-5B15C4673264}"/>
                </a:ext>
              </a:extLst>
            </p:cNvPr>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3631;p79">
              <a:extLst>
                <a:ext uri="{FF2B5EF4-FFF2-40B4-BE49-F238E27FC236}">
                  <a16:creationId xmlns:a16="http://schemas.microsoft.com/office/drawing/2014/main" id="{300EF007-F670-4B5B-B860-4BF2DDF82614}"/>
                </a:ext>
              </a:extLst>
            </p:cNvPr>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3632;p79">
              <a:extLst>
                <a:ext uri="{FF2B5EF4-FFF2-40B4-BE49-F238E27FC236}">
                  <a16:creationId xmlns:a16="http://schemas.microsoft.com/office/drawing/2014/main" id="{2F5E4A43-919F-4F36-972D-0CEB9DD06A25}"/>
                </a:ext>
              </a:extLst>
            </p:cNvPr>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3633;p79">
              <a:extLst>
                <a:ext uri="{FF2B5EF4-FFF2-40B4-BE49-F238E27FC236}">
                  <a16:creationId xmlns:a16="http://schemas.microsoft.com/office/drawing/2014/main" id="{6EBAA387-B034-4641-9B58-D7CEF3B3A58F}"/>
                </a:ext>
              </a:extLst>
            </p:cNvPr>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3634;p79">
              <a:extLst>
                <a:ext uri="{FF2B5EF4-FFF2-40B4-BE49-F238E27FC236}">
                  <a16:creationId xmlns:a16="http://schemas.microsoft.com/office/drawing/2014/main" id="{100E7F67-7902-467D-B846-52319E729F41}"/>
                </a:ext>
              </a:extLst>
            </p:cNvPr>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3635;p79">
              <a:extLst>
                <a:ext uri="{FF2B5EF4-FFF2-40B4-BE49-F238E27FC236}">
                  <a16:creationId xmlns:a16="http://schemas.microsoft.com/office/drawing/2014/main" id="{1522785E-FFA4-4030-8A09-742A949E0ABC}"/>
                </a:ext>
              </a:extLst>
            </p:cNvPr>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3636;p79">
              <a:extLst>
                <a:ext uri="{FF2B5EF4-FFF2-40B4-BE49-F238E27FC236}">
                  <a16:creationId xmlns:a16="http://schemas.microsoft.com/office/drawing/2014/main" id="{070A6DE1-C6C4-44B4-943A-3CBE15E45120}"/>
                </a:ext>
              </a:extLst>
            </p:cNvPr>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3637;p79">
              <a:extLst>
                <a:ext uri="{FF2B5EF4-FFF2-40B4-BE49-F238E27FC236}">
                  <a16:creationId xmlns:a16="http://schemas.microsoft.com/office/drawing/2014/main" id="{0B272C4C-E248-452E-87C2-91351BAC9B22}"/>
                </a:ext>
              </a:extLst>
            </p:cNvPr>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3638;p79">
              <a:extLst>
                <a:ext uri="{FF2B5EF4-FFF2-40B4-BE49-F238E27FC236}">
                  <a16:creationId xmlns:a16="http://schemas.microsoft.com/office/drawing/2014/main" id="{9E548233-006E-4FA3-8E7E-CF673BB7B1D9}"/>
                </a:ext>
              </a:extLst>
            </p:cNvPr>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3639;p79">
              <a:extLst>
                <a:ext uri="{FF2B5EF4-FFF2-40B4-BE49-F238E27FC236}">
                  <a16:creationId xmlns:a16="http://schemas.microsoft.com/office/drawing/2014/main" id="{9BACD246-7B90-4545-B457-CA9FEB3D30FD}"/>
                </a:ext>
              </a:extLst>
            </p:cNvPr>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3640;p79">
              <a:extLst>
                <a:ext uri="{FF2B5EF4-FFF2-40B4-BE49-F238E27FC236}">
                  <a16:creationId xmlns:a16="http://schemas.microsoft.com/office/drawing/2014/main" id="{91574B27-A163-4D8A-8384-020A839CB36A}"/>
                </a:ext>
              </a:extLst>
            </p:cNvPr>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3641;p79">
              <a:extLst>
                <a:ext uri="{FF2B5EF4-FFF2-40B4-BE49-F238E27FC236}">
                  <a16:creationId xmlns:a16="http://schemas.microsoft.com/office/drawing/2014/main" id="{601F68F8-D1E6-49EA-8713-7497CC5E4BD3}"/>
                </a:ext>
              </a:extLst>
            </p:cNvPr>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3642;p79">
              <a:extLst>
                <a:ext uri="{FF2B5EF4-FFF2-40B4-BE49-F238E27FC236}">
                  <a16:creationId xmlns:a16="http://schemas.microsoft.com/office/drawing/2014/main" id="{D45099EC-18B0-4973-9EBA-69AAFA9D22A8}"/>
                </a:ext>
              </a:extLst>
            </p:cNvPr>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3643;p79">
              <a:extLst>
                <a:ext uri="{FF2B5EF4-FFF2-40B4-BE49-F238E27FC236}">
                  <a16:creationId xmlns:a16="http://schemas.microsoft.com/office/drawing/2014/main" id="{85E35835-DF5E-49E6-81C4-679983F8A419}"/>
                </a:ext>
              </a:extLst>
            </p:cNvPr>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3644;p79">
              <a:extLst>
                <a:ext uri="{FF2B5EF4-FFF2-40B4-BE49-F238E27FC236}">
                  <a16:creationId xmlns:a16="http://schemas.microsoft.com/office/drawing/2014/main" id="{1F764906-2528-4BC3-8F0F-D70DAAE56186}"/>
                </a:ext>
              </a:extLst>
            </p:cNvPr>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3645;p79">
              <a:extLst>
                <a:ext uri="{FF2B5EF4-FFF2-40B4-BE49-F238E27FC236}">
                  <a16:creationId xmlns:a16="http://schemas.microsoft.com/office/drawing/2014/main" id="{4CCC2A2A-31CD-423D-8189-F1F0EC63F1C8}"/>
                </a:ext>
              </a:extLst>
            </p:cNvPr>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3646;p79">
              <a:extLst>
                <a:ext uri="{FF2B5EF4-FFF2-40B4-BE49-F238E27FC236}">
                  <a16:creationId xmlns:a16="http://schemas.microsoft.com/office/drawing/2014/main" id="{0437B71F-BDE2-4F68-8784-F2353740552E}"/>
                </a:ext>
              </a:extLst>
            </p:cNvPr>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3647;p79">
              <a:extLst>
                <a:ext uri="{FF2B5EF4-FFF2-40B4-BE49-F238E27FC236}">
                  <a16:creationId xmlns:a16="http://schemas.microsoft.com/office/drawing/2014/main" id="{379FC431-1226-4A2C-9314-DEE719173EA3}"/>
                </a:ext>
              </a:extLst>
            </p:cNvPr>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3648;p79">
              <a:extLst>
                <a:ext uri="{FF2B5EF4-FFF2-40B4-BE49-F238E27FC236}">
                  <a16:creationId xmlns:a16="http://schemas.microsoft.com/office/drawing/2014/main" id="{C0D170EF-1623-4E90-BB83-958F84182041}"/>
                </a:ext>
              </a:extLst>
            </p:cNvPr>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3649;p79">
              <a:extLst>
                <a:ext uri="{FF2B5EF4-FFF2-40B4-BE49-F238E27FC236}">
                  <a16:creationId xmlns:a16="http://schemas.microsoft.com/office/drawing/2014/main" id="{BF6EC142-67D4-4154-BA25-99A05C7D9380}"/>
                </a:ext>
              </a:extLst>
            </p:cNvPr>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3650;p79">
              <a:extLst>
                <a:ext uri="{FF2B5EF4-FFF2-40B4-BE49-F238E27FC236}">
                  <a16:creationId xmlns:a16="http://schemas.microsoft.com/office/drawing/2014/main" id="{0DC69765-4CBB-414C-B81F-8DDA34AAE8C4}"/>
                </a:ext>
              </a:extLst>
            </p:cNvPr>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3651;p79">
              <a:extLst>
                <a:ext uri="{FF2B5EF4-FFF2-40B4-BE49-F238E27FC236}">
                  <a16:creationId xmlns:a16="http://schemas.microsoft.com/office/drawing/2014/main" id="{2A8D10FE-65EF-48A6-A107-344329ADF462}"/>
                </a:ext>
              </a:extLst>
            </p:cNvPr>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3652;p79">
              <a:extLst>
                <a:ext uri="{FF2B5EF4-FFF2-40B4-BE49-F238E27FC236}">
                  <a16:creationId xmlns:a16="http://schemas.microsoft.com/office/drawing/2014/main" id="{33C16C92-230F-451E-854E-DA7C7CC39882}"/>
                </a:ext>
              </a:extLst>
            </p:cNvPr>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3653;p79">
              <a:extLst>
                <a:ext uri="{FF2B5EF4-FFF2-40B4-BE49-F238E27FC236}">
                  <a16:creationId xmlns:a16="http://schemas.microsoft.com/office/drawing/2014/main" id="{1AC52D16-1E75-4A55-9825-CDE78F6905E1}"/>
                </a:ext>
              </a:extLst>
            </p:cNvPr>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3654;p79">
              <a:extLst>
                <a:ext uri="{FF2B5EF4-FFF2-40B4-BE49-F238E27FC236}">
                  <a16:creationId xmlns:a16="http://schemas.microsoft.com/office/drawing/2014/main" id="{88F5080F-557E-42BB-AA8B-678341DD9125}"/>
                </a:ext>
              </a:extLst>
            </p:cNvPr>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3655;p79">
              <a:extLst>
                <a:ext uri="{FF2B5EF4-FFF2-40B4-BE49-F238E27FC236}">
                  <a16:creationId xmlns:a16="http://schemas.microsoft.com/office/drawing/2014/main" id="{87CB34FD-FDCA-444B-8DED-69D87E534BB0}"/>
                </a:ext>
              </a:extLst>
            </p:cNvPr>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3656;p79">
              <a:extLst>
                <a:ext uri="{FF2B5EF4-FFF2-40B4-BE49-F238E27FC236}">
                  <a16:creationId xmlns:a16="http://schemas.microsoft.com/office/drawing/2014/main" id="{8C41BDF5-2CD1-442E-947A-00828D02FF19}"/>
                </a:ext>
              </a:extLst>
            </p:cNvPr>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3657;p79">
              <a:extLst>
                <a:ext uri="{FF2B5EF4-FFF2-40B4-BE49-F238E27FC236}">
                  <a16:creationId xmlns:a16="http://schemas.microsoft.com/office/drawing/2014/main" id="{CE43BE80-5717-4EAE-B2CD-3FD3AADF1C9A}"/>
                </a:ext>
              </a:extLst>
            </p:cNvPr>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3658;p79">
              <a:extLst>
                <a:ext uri="{FF2B5EF4-FFF2-40B4-BE49-F238E27FC236}">
                  <a16:creationId xmlns:a16="http://schemas.microsoft.com/office/drawing/2014/main" id="{E23791C8-A692-48D8-87BB-826838CC641E}"/>
                </a:ext>
              </a:extLst>
            </p:cNvPr>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3659;p79">
              <a:extLst>
                <a:ext uri="{FF2B5EF4-FFF2-40B4-BE49-F238E27FC236}">
                  <a16:creationId xmlns:a16="http://schemas.microsoft.com/office/drawing/2014/main" id="{91640D68-C66E-4625-BD09-0D02DD035F6E}"/>
                </a:ext>
              </a:extLst>
            </p:cNvPr>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3660;p79">
              <a:extLst>
                <a:ext uri="{FF2B5EF4-FFF2-40B4-BE49-F238E27FC236}">
                  <a16:creationId xmlns:a16="http://schemas.microsoft.com/office/drawing/2014/main" id="{A95AEB59-EC1C-4B15-A2A3-64CE6B21238E}"/>
                </a:ext>
              </a:extLst>
            </p:cNvPr>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3661;p79">
              <a:extLst>
                <a:ext uri="{FF2B5EF4-FFF2-40B4-BE49-F238E27FC236}">
                  <a16:creationId xmlns:a16="http://schemas.microsoft.com/office/drawing/2014/main" id="{B9EC197A-0FDC-484A-B7C5-A4F9A77C3810}"/>
                </a:ext>
              </a:extLst>
            </p:cNvPr>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3662;p79">
              <a:extLst>
                <a:ext uri="{FF2B5EF4-FFF2-40B4-BE49-F238E27FC236}">
                  <a16:creationId xmlns:a16="http://schemas.microsoft.com/office/drawing/2014/main" id="{562B5245-8656-4EFA-B220-3BA9651F302B}"/>
                </a:ext>
              </a:extLst>
            </p:cNvPr>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3663;p79">
              <a:extLst>
                <a:ext uri="{FF2B5EF4-FFF2-40B4-BE49-F238E27FC236}">
                  <a16:creationId xmlns:a16="http://schemas.microsoft.com/office/drawing/2014/main" id="{65E6E2D5-9B81-4ED4-B689-51ADA5B198D8}"/>
                </a:ext>
              </a:extLst>
            </p:cNvPr>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3664;p79">
              <a:extLst>
                <a:ext uri="{FF2B5EF4-FFF2-40B4-BE49-F238E27FC236}">
                  <a16:creationId xmlns:a16="http://schemas.microsoft.com/office/drawing/2014/main" id="{CF93C861-4E1A-405B-82E7-CC68CFF57C69}"/>
                </a:ext>
              </a:extLst>
            </p:cNvPr>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3665;p79">
              <a:extLst>
                <a:ext uri="{FF2B5EF4-FFF2-40B4-BE49-F238E27FC236}">
                  <a16:creationId xmlns:a16="http://schemas.microsoft.com/office/drawing/2014/main" id="{1FA9634D-1749-47AB-A969-EC703FBBFB15}"/>
                </a:ext>
              </a:extLst>
            </p:cNvPr>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3666;p79">
              <a:extLst>
                <a:ext uri="{FF2B5EF4-FFF2-40B4-BE49-F238E27FC236}">
                  <a16:creationId xmlns:a16="http://schemas.microsoft.com/office/drawing/2014/main" id="{126ACCD3-DF0F-4B19-B1F0-FB1BD1766019}"/>
                </a:ext>
              </a:extLst>
            </p:cNvPr>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3667;p79">
              <a:extLst>
                <a:ext uri="{FF2B5EF4-FFF2-40B4-BE49-F238E27FC236}">
                  <a16:creationId xmlns:a16="http://schemas.microsoft.com/office/drawing/2014/main" id="{DC1A2841-1151-47AF-B8EF-937EAB5F7F5C}"/>
                </a:ext>
              </a:extLst>
            </p:cNvPr>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3668;p79">
              <a:extLst>
                <a:ext uri="{FF2B5EF4-FFF2-40B4-BE49-F238E27FC236}">
                  <a16:creationId xmlns:a16="http://schemas.microsoft.com/office/drawing/2014/main" id="{BE1812AA-1CDC-474A-B477-CC0FCDDB1321}"/>
                </a:ext>
              </a:extLst>
            </p:cNvPr>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3669;p79">
              <a:extLst>
                <a:ext uri="{FF2B5EF4-FFF2-40B4-BE49-F238E27FC236}">
                  <a16:creationId xmlns:a16="http://schemas.microsoft.com/office/drawing/2014/main" id="{9AA7587C-1F48-4B2F-9170-468544E8F705}"/>
                </a:ext>
              </a:extLst>
            </p:cNvPr>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3670;p79">
              <a:extLst>
                <a:ext uri="{FF2B5EF4-FFF2-40B4-BE49-F238E27FC236}">
                  <a16:creationId xmlns:a16="http://schemas.microsoft.com/office/drawing/2014/main" id="{D68E588D-87D1-42DA-91B7-E553DBA3CB9D}"/>
                </a:ext>
              </a:extLst>
            </p:cNvPr>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3671;p79">
              <a:extLst>
                <a:ext uri="{FF2B5EF4-FFF2-40B4-BE49-F238E27FC236}">
                  <a16:creationId xmlns:a16="http://schemas.microsoft.com/office/drawing/2014/main" id="{A229263C-65B9-4010-B704-BD0029F88F63}"/>
                </a:ext>
              </a:extLst>
            </p:cNvPr>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3672;p79">
              <a:extLst>
                <a:ext uri="{FF2B5EF4-FFF2-40B4-BE49-F238E27FC236}">
                  <a16:creationId xmlns:a16="http://schemas.microsoft.com/office/drawing/2014/main" id="{65EF3D46-8E0B-462E-81D9-84F84C7180AB}"/>
                </a:ext>
              </a:extLst>
            </p:cNvPr>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3673;p79">
              <a:extLst>
                <a:ext uri="{FF2B5EF4-FFF2-40B4-BE49-F238E27FC236}">
                  <a16:creationId xmlns:a16="http://schemas.microsoft.com/office/drawing/2014/main" id="{C5035A9A-09E3-4523-A5D9-A6CFDD47ED1E}"/>
                </a:ext>
              </a:extLst>
            </p:cNvPr>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3674;p79">
              <a:extLst>
                <a:ext uri="{FF2B5EF4-FFF2-40B4-BE49-F238E27FC236}">
                  <a16:creationId xmlns:a16="http://schemas.microsoft.com/office/drawing/2014/main" id="{2B2D6265-99B3-470A-8C32-63CAFC9F5FE7}"/>
                </a:ext>
              </a:extLst>
            </p:cNvPr>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3675;p79">
              <a:extLst>
                <a:ext uri="{FF2B5EF4-FFF2-40B4-BE49-F238E27FC236}">
                  <a16:creationId xmlns:a16="http://schemas.microsoft.com/office/drawing/2014/main" id="{8A3F7EC0-7D97-43C0-88E7-79D748DDFC3D}"/>
                </a:ext>
              </a:extLst>
            </p:cNvPr>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3676;p79">
              <a:extLst>
                <a:ext uri="{FF2B5EF4-FFF2-40B4-BE49-F238E27FC236}">
                  <a16:creationId xmlns:a16="http://schemas.microsoft.com/office/drawing/2014/main" id="{C13F54B7-5857-4DD6-B02D-B19AC1721962}"/>
                </a:ext>
              </a:extLst>
            </p:cNvPr>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3677;p79">
              <a:extLst>
                <a:ext uri="{FF2B5EF4-FFF2-40B4-BE49-F238E27FC236}">
                  <a16:creationId xmlns:a16="http://schemas.microsoft.com/office/drawing/2014/main" id="{C33A8F99-90F9-4D14-848C-7226888DF246}"/>
                </a:ext>
              </a:extLst>
            </p:cNvPr>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3678;p79">
              <a:extLst>
                <a:ext uri="{FF2B5EF4-FFF2-40B4-BE49-F238E27FC236}">
                  <a16:creationId xmlns:a16="http://schemas.microsoft.com/office/drawing/2014/main" id="{77859CD7-9719-43E6-AAB7-8BF3B5AB2E91}"/>
                </a:ext>
              </a:extLst>
            </p:cNvPr>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3679;p79">
              <a:extLst>
                <a:ext uri="{FF2B5EF4-FFF2-40B4-BE49-F238E27FC236}">
                  <a16:creationId xmlns:a16="http://schemas.microsoft.com/office/drawing/2014/main" id="{06280DF1-0312-4743-8978-7481E3670CA7}"/>
                </a:ext>
              </a:extLst>
            </p:cNvPr>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3680;p79">
              <a:extLst>
                <a:ext uri="{FF2B5EF4-FFF2-40B4-BE49-F238E27FC236}">
                  <a16:creationId xmlns:a16="http://schemas.microsoft.com/office/drawing/2014/main" id="{25752E73-5020-4E11-8200-12EC068CB88D}"/>
                </a:ext>
              </a:extLst>
            </p:cNvPr>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3681;p79">
              <a:extLst>
                <a:ext uri="{FF2B5EF4-FFF2-40B4-BE49-F238E27FC236}">
                  <a16:creationId xmlns:a16="http://schemas.microsoft.com/office/drawing/2014/main" id="{1B9926A1-0D62-4DFF-BE65-3909AAADB3FE}"/>
                </a:ext>
              </a:extLst>
            </p:cNvPr>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3682;p79">
              <a:extLst>
                <a:ext uri="{FF2B5EF4-FFF2-40B4-BE49-F238E27FC236}">
                  <a16:creationId xmlns:a16="http://schemas.microsoft.com/office/drawing/2014/main" id="{8B98D8CD-A383-4A48-A681-21C4CC076AB8}"/>
                </a:ext>
              </a:extLst>
            </p:cNvPr>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3683;p79">
              <a:extLst>
                <a:ext uri="{FF2B5EF4-FFF2-40B4-BE49-F238E27FC236}">
                  <a16:creationId xmlns:a16="http://schemas.microsoft.com/office/drawing/2014/main" id="{E5287E54-EC54-4D92-AAD3-A2C929E067B6}"/>
                </a:ext>
              </a:extLst>
            </p:cNvPr>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3684;p79">
              <a:extLst>
                <a:ext uri="{FF2B5EF4-FFF2-40B4-BE49-F238E27FC236}">
                  <a16:creationId xmlns:a16="http://schemas.microsoft.com/office/drawing/2014/main" id="{81C5E22F-2E89-42F8-BDE5-667EFD47CACD}"/>
                </a:ext>
              </a:extLst>
            </p:cNvPr>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3685;p79">
              <a:extLst>
                <a:ext uri="{FF2B5EF4-FFF2-40B4-BE49-F238E27FC236}">
                  <a16:creationId xmlns:a16="http://schemas.microsoft.com/office/drawing/2014/main" id="{34543976-022E-4875-8BF1-143D46919A8C}"/>
                </a:ext>
              </a:extLst>
            </p:cNvPr>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3686;p79">
              <a:extLst>
                <a:ext uri="{FF2B5EF4-FFF2-40B4-BE49-F238E27FC236}">
                  <a16:creationId xmlns:a16="http://schemas.microsoft.com/office/drawing/2014/main" id="{264FF34D-6B33-4091-8F51-DF20DC1D0642}"/>
                </a:ext>
              </a:extLst>
            </p:cNvPr>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3687;p79">
              <a:extLst>
                <a:ext uri="{FF2B5EF4-FFF2-40B4-BE49-F238E27FC236}">
                  <a16:creationId xmlns:a16="http://schemas.microsoft.com/office/drawing/2014/main" id="{425FC60B-6C10-4047-A44D-8A53BF9F982A}"/>
                </a:ext>
              </a:extLst>
            </p:cNvPr>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3688;p79">
              <a:extLst>
                <a:ext uri="{FF2B5EF4-FFF2-40B4-BE49-F238E27FC236}">
                  <a16:creationId xmlns:a16="http://schemas.microsoft.com/office/drawing/2014/main" id="{024E8738-FBA6-41E5-923E-194F97192345}"/>
                </a:ext>
              </a:extLst>
            </p:cNvPr>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3689;p79">
              <a:extLst>
                <a:ext uri="{FF2B5EF4-FFF2-40B4-BE49-F238E27FC236}">
                  <a16:creationId xmlns:a16="http://schemas.microsoft.com/office/drawing/2014/main" id="{2936F3FB-AC47-4813-A3E2-0E9517507615}"/>
                </a:ext>
              </a:extLst>
            </p:cNvPr>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3690;p79">
              <a:extLst>
                <a:ext uri="{FF2B5EF4-FFF2-40B4-BE49-F238E27FC236}">
                  <a16:creationId xmlns:a16="http://schemas.microsoft.com/office/drawing/2014/main" id="{3E3E77C2-C8A6-4C23-8013-43A703A3069B}"/>
                </a:ext>
              </a:extLst>
            </p:cNvPr>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3691;p79">
              <a:extLst>
                <a:ext uri="{FF2B5EF4-FFF2-40B4-BE49-F238E27FC236}">
                  <a16:creationId xmlns:a16="http://schemas.microsoft.com/office/drawing/2014/main" id="{3F612BEA-3423-40AD-8A50-8650AF966081}"/>
                </a:ext>
              </a:extLst>
            </p:cNvPr>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3692;p79">
              <a:extLst>
                <a:ext uri="{FF2B5EF4-FFF2-40B4-BE49-F238E27FC236}">
                  <a16:creationId xmlns:a16="http://schemas.microsoft.com/office/drawing/2014/main" id="{68EC1518-2C78-406E-93F2-7F1DD938A9F6}"/>
                </a:ext>
              </a:extLst>
            </p:cNvPr>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3693;p79">
              <a:extLst>
                <a:ext uri="{FF2B5EF4-FFF2-40B4-BE49-F238E27FC236}">
                  <a16:creationId xmlns:a16="http://schemas.microsoft.com/office/drawing/2014/main" id="{76616278-3214-422A-A0BE-BC2D448C341E}"/>
                </a:ext>
              </a:extLst>
            </p:cNvPr>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3694;p79">
              <a:extLst>
                <a:ext uri="{FF2B5EF4-FFF2-40B4-BE49-F238E27FC236}">
                  <a16:creationId xmlns:a16="http://schemas.microsoft.com/office/drawing/2014/main" id="{C8F534D4-E5A0-4D8D-B0FE-1EB960E577B7}"/>
                </a:ext>
              </a:extLst>
            </p:cNvPr>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3695;p79">
              <a:extLst>
                <a:ext uri="{FF2B5EF4-FFF2-40B4-BE49-F238E27FC236}">
                  <a16:creationId xmlns:a16="http://schemas.microsoft.com/office/drawing/2014/main" id="{3BE46BB7-52D3-4392-97D8-C48BB69B7F06}"/>
                </a:ext>
              </a:extLst>
            </p:cNvPr>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3696;p79">
              <a:extLst>
                <a:ext uri="{FF2B5EF4-FFF2-40B4-BE49-F238E27FC236}">
                  <a16:creationId xmlns:a16="http://schemas.microsoft.com/office/drawing/2014/main" id="{9D00E96E-275D-4143-9A4C-64AEF89882BF}"/>
                </a:ext>
              </a:extLst>
            </p:cNvPr>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3697;p79">
              <a:extLst>
                <a:ext uri="{FF2B5EF4-FFF2-40B4-BE49-F238E27FC236}">
                  <a16:creationId xmlns:a16="http://schemas.microsoft.com/office/drawing/2014/main" id="{8AB110FE-6C08-49DD-BDF0-AD841B2537D2}"/>
                </a:ext>
              </a:extLst>
            </p:cNvPr>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3698;p79">
              <a:extLst>
                <a:ext uri="{FF2B5EF4-FFF2-40B4-BE49-F238E27FC236}">
                  <a16:creationId xmlns:a16="http://schemas.microsoft.com/office/drawing/2014/main" id="{39728C40-80BD-4F1C-B828-46730CBF4E60}"/>
                </a:ext>
              </a:extLst>
            </p:cNvPr>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3699;p79">
              <a:extLst>
                <a:ext uri="{FF2B5EF4-FFF2-40B4-BE49-F238E27FC236}">
                  <a16:creationId xmlns:a16="http://schemas.microsoft.com/office/drawing/2014/main" id="{6D115F67-4ABE-4201-A447-0040CC2FC376}"/>
                </a:ext>
              </a:extLst>
            </p:cNvPr>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3700;p79">
              <a:extLst>
                <a:ext uri="{FF2B5EF4-FFF2-40B4-BE49-F238E27FC236}">
                  <a16:creationId xmlns:a16="http://schemas.microsoft.com/office/drawing/2014/main" id="{3F8FF201-7EDD-44DF-B957-7CA02FDEBC88}"/>
                </a:ext>
              </a:extLst>
            </p:cNvPr>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3701;p79">
              <a:extLst>
                <a:ext uri="{FF2B5EF4-FFF2-40B4-BE49-F238E27FC236}">
                  <a16:creationId xmlns:a16="http://schemas.microsoft.com/office/drawing/2014/main" id="{D299797E-BC3E-43F3-812B-F686C13AE2B7}"/>
                </a:ext>
              </a:extLst>
            </p:cNvPr>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3702;p79">
              <a:extLst>
                <a:ext uri="{FF2B5EF4-FFF2-40B4-BE49-F238E27FC236}">
                  <a16:creationId xmlns:a16="http://schemas.microsoft.com/office/drawing/2014/main" id="{61C82001-2F2B-4E4A-8742-B89080AF7607}"/>
                </a:ext>
              </a:extLst>
            </p:cNvPr>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3703;p79">
              <a:extLst>
                <a:ext uri="{FF2B5EF4-FFF2-40B4-BE49-F238E27FC236}">
                  <a16:creationId xmlns:a16="http://schemas.microsoft.com/office/drawing/2014/main" id="{9577B37A-3323-45C7-8330-AC058AE91531}"/>
                </a:ext>
              </a:extLst>
            </p:cNvPr>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3704;p79">
              <a:extLst>
                <a:ext uri="{FF2B5EF4-FFF2-40B4-BE49-F238E27FC236}">
                  <a16:creationId xmlns:a16="http://schemas.microsoft.com/office/drawing/2014/main" id="{3EC1B420-F58B-432F-AF04-A33DBA4E6E45}"/>
                </a:ext>
              </a:extLst>
            </p:cNvPr>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3705;p79">
              <a:extLst>
                <a:ext uri="{FF2B5EF4-FFF2-40B4-BE49-F238E27FC236}">
                  <a16:creationId xmlns:a16="http://schemas.microsoft.com/office/drawing/2014/main" id="{35A020B9-E7AD-4BF8-9FED-6C5FB210ACFD}"/>
                </a:ext>
              </a:extLst>
            </p:cNvPr>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3706;p79">
              <a:extLst>
                <a:ext uri="{FF2B5EF4-FFF2-40B4-BE49-F238E27FC236}">
                  <a16:creationId xmlns:a16="http://schemas.microsoft.com/office/drawing/2014/main" id="{F75756EB-1CC5-40DB-82B4-0BF947796C07}"/>
                </a:ext>
              </a:extLst>
            </p:cNvPr>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3707;p79">
              <a:extLst>
                <a:ext uri="{FF2B5EF4-FFF2-40B4-BE49-F238E27FC236}">
                  <a16:creationId xmlns:a16="http://schemas.microsoft.com/office/drawing/2014/main" id="{D3311666-D023-447F-89E6-2157A03EDD24}"/>
                </a:ext>
              </a:extLst>
            </p:cNvPr>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3708;p79">
              <a:extLst>
                <a:ext uri="{FF2B5EF4-FFF2-40B4-BE49-F238E27FC236}">
                  <a16:creationId xmlns:a16="http://schemas.microsoft.com/office/drawing/2014/main" id="{D1D4415D-3589-4157-B7E4-8E17A5A6B8EB}"/>
                </a:ext>
              </a:extLst>
            </p:cNvPr>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3709;p79">
              <a:extLst>
                <a:ext uri="{FF2B5EF4-FFF2-40B4-BE49-F238E27FC236}">
                  <a16:creationId xmlns:a16="http://schemas.microsoft.com/office/drawing/2014/main" id="{AD5BF985-AC9F-4296-91E0-488A1280F22E}"/>
                </a:ext>
              </a:extLst>
            </p:cNvPr>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3710;p79">
              <a:extLst>
                <a:ext uri="{FF2B5EF4-FFF2-40B4-BE49-F238E27FC236}">
                  <a16:creationId xmlns:a16="http://schemas.microsoft.com/office/drawing/2014/main" id="{EC801CA4-1E61-41FA-822F-8511C34BF86E}"/>
                </a:ext>
              </a:extLst>
            </p:cNvPr>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3711;p79">
              <a:extLst>
                <a:ext uri="{FF2B5EF4-FFF2-40B4-BE49-F238E27FC236}">
                  <a16:creationId xmlns:a16="http://schemas.microsoft.com/office/drawing/2014/main" id="{77F47FA7-45F6-407C-8996-B47528FC272B}"/>
                </a:ext>
              </a:extLst>
            </p:cNvPr>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3712;p79">
              <a:extLst>
                <a:ext uri="{FF2B5EF4-FFF2-40B4-BE49-F238E27FC236}">
                  <a16:creationId xmlns:a16="http://schemas.microsoft.com/office/drawing/2014/main" id="{B5D1C013-29DA-4EEA-9380-92A039F3336A}"/>
                </a:ext>
              </a:extLst>
            </p:cNvPr>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3713;p79">
              <a:extLst>
                <a:ext uri="{FF2B5EF4-FFF2-40B4-BE49-F238E27FC236}">
                  <a16:creationId xmlns:a16="http://schemas.microsoft.com/office/drawing/2014/main" id="{2FFFDE84-E26B-4799-8409-B3EE12254C04}"/>
                </a:ext>
              </a:extLst>
            </p:cNvPr>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3714;p79">
              <a:extLst>
                <a:ext uri="{FF2B5EF4-FFF2-40B4-BE49-F238E27FC236}">
                  <a16:creationId xmlns:a16="http://schemas.microsoft.com/office/drawing/2014/main" id="{FDB74962-F571-4B64-AF52-5E583BA0B8E2}"/>
                </a:ext>
              </a:extLst>
            </p:cNvPr>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3715;p79">
              <a:extLst>
                <a:ext uri="{FF2B5EF4-FFF2-40B4-BE49-F238E27FC236}">
                  <a16:creationId xmlns:a16="http://schemas.microsoft.com/office/drawing/2014/main" id="{2D947485-B011-4C49-A27A-ED6B8ECA55ED}"/>
                </a:ext>
              </a:extLst>
            </p:cNvPr>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3716;p79">
              <a:extLst>
                <a:ext uri="{FF2B5EF4-FFF2-40B4-BE49-F238E27FC236}">
                  <a16:creationId xmlns:a16="http://schemas.microsoft.com/office/drawing/2014/main" id="{49281FBE-6616-4DAF-97FF-7C9E34D3F408}"/>
                </a:ext>
              </a:extLst>
            </p:cNvPr>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3717;p79">
              <a:extLst>
                <a:ext uri="{FF2B5EF4-FFF2-40B4-BE49-F238E27FC236}">
                  <a16:creationId xmlns:a16="http://schemas.microsoft.com/office/drawing/2014/main" id="{F1E7B6C2-0047-46F1-8165-1F7B233C0021}"/>
                </a:ext>
              </a:extLst>
            </p:cNvPr>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3718;p79">
              <a:extLst>
                <a:ext uri="{FF2B5EF4-FFF2-40B4-BE49-F238E27FC236}">
                  <a16:creationId xmlns:a16="http://schemas.microsoft.com/office/drawing/2014/main" id="{6264C2FC-A661-4B85-A922-A50675CAE83F}"/>
                </a:ext>
              </a:extLst>
            </p:cNvPr>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3719;p79">
              <a:extLst>
                <a:ext uri="{FF2B5EF4-FFF2-40B4-BE49-F238E27FC236}">
                  <a16:creationId xmlns:a16="http://schemas.microsoft.com/office/drawing/2014/main" id="{DE7F9953-7910-4EA2-A4DF-590705E26E0A}"/>
                </a:ext>
              </a:extLst>
            </p:cNvPr>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3720;p79">
              <a:extLst>
                <a:ext uri="{FF2B5EF4-FFF2-40B4-BE49-F238E27FC236}">
                  <a16:creationId xmlns:a16="http://schemas.microsoft.com/office/drawing/2014/main" id="{72E10C03-09A0-4049-91D4-3AB8707F6456}"/>
                </a:ext>
              </a:extLst>
            </p:cNvPr>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3721;p79">
              <a:extLst>
                <a:ext uri="{FF2B5EF4-FFF2-40B4-BE49-F238E27FC236}">
                  <a16:creationId xmlns:a16="http://schemas.microsoft.com/office/drawing/2014/main" id="{F71712BA-3457-4F91-9146-F2089F6B3830}"/>
                </a:ext>
              </a:extLst>
            </p:cNvPr>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3722;p79">
              <a:extLst>
                <a:ext uri="{FF2B5EF4-FFF2-40B4-BE49-F238E27FC236}">
                  <a16:creationId xmlns:a16="http://schemas.microsoft.com/office/drawing/2014/main" id="{2C9E97D7-92CD-4C19-BA43-40B295BB4055}"/>
                </a:ext>
              </a:extLst>
            </p:cNvPr>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3723;p79">
              <a:extLst>
                <a:ext uri="{FF2B5EF4-FFF2-40B4-BE49-F238E27FC236}">
                  <a16:creationId xmlns:a16="http://schemas.microsoft.com/office/drawing/2014/main" id="{9FDF6A84-235D-496A-8CC6-DAE2B6AFAEE9}"/>
                </a:ext>
              </a:extLst>
            </p:cNvPr>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3724;p79">
              <a:extLst>
                <a:ext uri="{FF2B5EF4-FFF2-40B4-BE49-F238E27FC236}">
                  <a16:creationId xmlns:a16="http://schemas.microsoft.com/office/drawing/2014/main" id="{802326EF-6018-4CBF-A9A6-3EA90C9CB2CF}"/>
                </a:ext>
              </a:extLst>
            </p:cNvPr>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3725;p79">
              <a:extLst>
                <a:ext uri="{FF2B5EF4-FFF2-40B4-BE49-F238E27FC236}">
                  <a16:creationId xmlns:a16="http://schemas.microsoft.com/office/drawing/2014/main" id="{546B9AB9-FE3C-4D23-94D8-093E526F8474}"/>
                </a:ext>
              </a:extLst>
            </p:cNvPr>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3726;p79">
              <a:extLst>
                <a:ext uri="{FF2B5EF4-FFF2-40B4-BE49-F238E27FC236}">
                  <a16:creationId xmlns:a16="http://schemas.microsoft.com/office/drawing/2014/main" id="{67DC631F-0029-440E-82C1-0F6AC83FFEDB}"/>
                </a:ext>
              </a:extLst>
            </p:cNvPr>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3727;p79">
              <a:extLst>
                <a:ext uri="{FF2B5EF4-FFF2-40B4-BE49-F238E27FC236}">
                  <a16:creationId xmlns:a16="http://schemas.microsoft.com/office/drawing/2014/main" id="{E1177C4F-26A9-4199-B269-FB7C1B5AE102}"/>
                </a:ext>
              </a:extLst>
            </p:cNvPr>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3728;p79">
              <a:extLst>
                <a:ext uri="{FF2B5EF4-FFF2-40B4-BE49-F238E27FC236}">
                  <a16:creationId xmlns:a16="http://schemas.microsoft.com/office/drawing/2014/main" id="{0835973C-E5F3-4774-AAA8-A812A64D399C}"/>
                </a:ext>
              </a:extLst>
            </p:cNvPr>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3729;p79">
              <a:extLst>
                <a:ext uri="{FF2B5EF4-FFF2-40B4-BE49-F238E27FC236}">
                  <a16:creationId xmlns:a16="http://schemas.microsoft.com/office/drawing/2014/main" id="{973FF4E1-D174-44F4-8AB2-A5BB05627FD6}"/>
                </a:ext>
              </a:extLst>
            </p:cNvPr>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3730;p79">
              <a:extLst>
                <a:ext uri="{FF2B5EF4-FFF2-40B4-BE49-F238E27FC236}">
                  <a16:creationId xmlns:a16="http://schemas.microsoft.com/office/drawing/2014/main" id="{74D58F85-D218-4EB6-9D9E-128DD9B2C790}"/>
                </a:ext>
              </a:extLst>
            </p:cNvPr>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3731;p79">
              <a:extLst>
                <a:ext uri="{FF2B5EF4-FFF2-40B4-BE49-F238E27FC236}">
                  <a16:creationId xmlns:a16="http://schemas.microsoft.com/office/drawing/2014/main" id="{A98C9F42-B273-475F-B274-93E8DB4AB5A1}"/>
                </a:ext>
              </a:extLst>
            </p:cNvPr>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3732;p79">
              <a:extLst>
                <a:ext uri="{FF2B5EF4-FFF2-40B4-BE49-F238E27FC236}">
                  <a16:creationId xmlns:a16="http://schemas.microsoft.com/office/drawing/2014/main" id="{31C55482-56E8-4ACA-97FE-77B8916094C2}"/>
                </a:ext>
              </a:extLst>
            </p:cNvPr>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3733;p79">
              <a:extLst>
                <a:ext uri="{FF2B5EF4-FFF2-40B4-BE49-F238E27FC236}">
                  <a16:creationId xmlns:a16="http://schemas.microsoft.com/office/drawing/2014/main" id="{1F412361-F78A-4981-9F84-F524AE9670F1}"/>
                </a:ext>
              </a:extLst>
            </p:cNvPr>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3734;p79">
              <a:extLst>
                <a:ext uri="{FF2B5EF4-FFF2-40B4-BE49-F238E27FC236}">
                  <a16:creationId xmlns:a16="http://schemas.microsoft.com/office/drawing/2014/main" id="{2EC4889B-E195-44EA-B25F-004FD5EFB0E2}"/>
                </a:ext>
              </a:extLst>
            </p:cNvPr>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3735;p79">
              <a:extLst>
                <a:ext uri="{FF2B5EF4-FFF2-40B4-BE49-F238E27FC236}">
                  <a16:creationId xmlns:a16="http://schemas.microsoft.com/office/drawing/2014/main" id="{F590D223-BB3C-4645-801B-5D7A1CA44F4F}"/>
                </a:ext>
              </a:extLst>
            </p:cNvPr>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3736;p79">
              <a:extLst>
                <a:ext uri="{FF2B5EF4-FFF2-40B4-BE49-F238E27FC236}">
                  <a16:creationId xmlns:a16="http://schemas.microsoft.com/office/drawing/2014/main" id="{824064C6-A2B6-46A9-9C33-20667B100824}"/>
                </a:ext>
              </a:extLst>
            </p:cNvPr>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3737;p79">
              <a:extLst>
                <a:ext uri="{FF2B5EF4-FFF2-40B4-BE49-F238E27FC236}">
                  <a16:creationId xmlns:a16="http://schemas.microsoft.com/office/drawing/2014/main" id="{CF7882B3-85AF-47B8-A9E2-F0B819F0204E}"/>
                </a:ext>
              </a:extLst>
            </p:cNvPr>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3738;p79">
              <a:extLst>
                <a:ext uri="{FF2B5EF4-FFF2-40B4-BE49-F238E27FC236}">
                  <a16:creationId xmlns:a16="http://schemas.microsoft.com/office/drawing/2014/main" id="{F55BC50A-AA2A-44E2-B0ED-E79680E10C94}"/>
                </a:ext>
              </a:extLst>
            </p:cNvPr>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3739;p79">
              <a:extLst>
                <a:ext uri="{FF2B5EF4-FFF2-40B4-BE49-F238E27FC236}">
                  <a16:creationId xmlns:a16="http://schemas.microsoft.com/office/drawing/2014/main" id="{9CD6362C-17FF-4A15-BF5B-ECC076BB99FA}"/>
                </a:ext>
              </a:extLst>
            </p:cNvPr>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3740;p79">
              <a:extLst>
                <a:ext uri="{FF2B5EF4-FFF2-40B4-BE49-F238E27FC236}">
                  <a16:creationId xmlns:a16="http://schemas.microsoft.com/office/drawing/2014/main" id="{05CA31B6-548B-4785-BE10-7E7F4E4DCEE4}"/>
                </a:ext>
              </a:extLst>
            </p:cNvPr>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3741;p79">
              <a:extLst>
                <a:ext uri="{FF2B5EF4-FFF2-40B4-BE49-F238E27FC236}">
                  <a16:creationId xmlns:a16="http://schemas.microsoft.com/office/drawing/2014/main" id="{A14C91A6-04FC-4E11-9690-C566013DA846}"/>
                </a:ext>
              </a:extLst>
            </p:cNvPr>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3742;p79">
              <a:extLst>
                <a:ext uri="{FF2B5EF4-FFF2-40B4-BE49-F238E27FC236}">
                  <a16:creationId xmlns:a16="http://schemas.microsoft.com/office/drawing/2014/main" id="{11EE1020-1CC5-4B23-9BF1-45A660D31587}"/>
                </a:ext>
              </a:extLst>
            </p:cNvPr>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3743;p79">
              <a:extLst>
                <a:ext uri="{FF2B5EF4-FFF2-40B4-BE49-F238E27FC236}">
                  <a16:creationId xmlns:a16="http://schemas.microsoft.com/office/drawing/2014/main" id="{41717E1B-C4CD-41AC-8191-C0D226E694B3}"/>
                </a:ext>
              </a:extLst>
            </p:cNvPr>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3744;p79">
              <a:extLst>
                <a:ext uri="{FF2B5EF4-FFF2-40B4-BE49-F238E27FC236}">
                  <a16:creationId xmlns:a16="http://schemas.microsoft.com/office/drawing/2014/main" id="{CE3FC5DE-3A49-4DF4-80EB-DBBFD8712C53}"/>
                </a:ext>
              </a:extLst>
            </p:cNvPr>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3745;p79">
              <a:extLst>
                <a:ext uri="{FF2B5EF4-FFF2-40B4-BE49-F238E27FC236}">
                  <a16:creationId xmlns:a16="http://schemas.microsoft.com/office/drawing/2014/main" id="{35195A07-7A28-48DC-94BF-4BDFF0667CAB}"/>
                </a:ext>
              </a:extLst>
            </p:cNvPr>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3746;p79">
              <a:extLst>
                <a:ext uri="{FF2B5EF4-FFF2-40B4-BE49-F238E27FC236}">
                  <a16:creationId xmlns:a16="http://schemas.microsoft.com/office/drawing/2014/main" id="{FDD75D4A-517A-4DB8-85D0-3E2483CC36F4}"/>
                </a:ext>
              </a:extLst>
            </p:cNvPr>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3747;p79">
              <a:extLst>
                <a:ext uri="{FF2B5EF4-FFF2-40B4-BE49-F238E27FC236}">
                  <a16:creationId xmlns:a16="http://schemas.microsoft.com/office/drawing/2014/main" id="{B0C79B8D-BB6B-4DC0-B56D-C50B476A76F7}"/>
                </a:ext>
              </a:extLst>
            </p:cNvPr>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3748;p79">
              <a:extLst>
                <a:ext uri="{FF2B5EF4-FFF2-40B4-BE49-F238E27FC236}">
                  <a16:creationId xmlns:a16="http://schemas.microsoft.com/office/drawing/2014/main" id="{C34334C7-7BD2-4727-A5E0-E4EF6D2E979B}"/>
                </a:ext>
              </a:extLst>
            </p:cNvPr>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3749;p79">
              <a:extLst>
                <a:ext uri="{FF2B5EF4-FFF2-40B4-BE49-F238E27FC236}">
                  <a16:creationId xmlns:a16="http://schemas.microsoft.com/office/drawing/2014/main" id="{391BED13-B273-4078-B696-3596887F6806}"/>
                </a:ext>
              </a:extLst>
            </p:cNvPr>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3750;p79">
              <a:extLst>
                <a:ext uri="{FF2B5EF4-FFF2-40B4-BE49-F238E27FC236}">
                  <a16:creationId xmlns:a16="http://schemas.microsoft.com/office/drawing/2014/main" id="{E4D0E7F4-D388-4F73-A7B8-98D55AE932A1}"/>
                </a:ext>
              </a:extLst>
            </p:cNvPr>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3751;p79">
              <a:extLst>
                <a:ext uri="{FF2B5EF4-FFF2-40B4-BE49-F238E27FC236}">
                  <a16:creationId xmlns:a16="http://schemas.microsoft.com/office/drawing/2014/main" id="{16E2C9BC-BE37-4C10-9265-1E52A2B581FC}"/>
                </a:ext>
              </a:extLst>
            </p:cNvPr>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3752;p79">
              <a:extLst>
                <a:ext uri="{FF2B5EF4-FFF2-40B4-BE49-F238E27FC236}">
                  <a16:creationId xmlns:a16="http://schemas.microsoft.com/office/drawing/2014/main" id="{FAB55677-7F19-46AF-B215-F4409C91DC5A}"/>
                </a:ext>
              </a:extLst>
            </p:cNvPr>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3753;p79">
              <a:extLst>
                <a:ext uri="{FF2B5EF4-FFF2-40B4-BE49-F238E27FC236}">
                  <a16:creationId xmlns:a16="http://schemas.microsoft.com/office/drawing/2014/main" id="{53DC7012-DEDE-42DE-8697-52A248C4C299}"/>
                </a:ext>
              </a:extLst>
            </p:cNvPr>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3754;p79">
              <a:extLst>
                <a:ext uri="{FF2B5EF4-FFF2-40B4-BE49-F238E27FC236}">
                  <a16:creationId xmlns:a16="http://schemas.microsoft.com/office/drawing/2014/main" id="{6E2C0A2E-1712-4291-9D48-3DB87513091B}"/>
                </a:ext>
              </a:extLst>
            </p:cNvPr>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3755;p79">
              <a:extLst>
                <a:ext uri="{FF2B5EF4-FFF2-40B4-BE49-F238E27FC236}">
                  <a16:creationId xmlns:a16="http://schemas.microsoft.com/office/drawing/2014/main" id="{34CD2BE2-88E7-4718-AE85-176DC3D87F10}"/>
                </a:ext>
              </a:extLst>
            </p:cNvPr>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3756;p79">
              <a:extLst>
                <a:ext uri="{FF2B5EF4-FFF2-40B4-BE49-F238E27FC236}">
                  <a16:creationId xmlns:a16="http://schemas.microsoft.com/office/drawing/2014/main" id="{A297C6E9-0D91-46DF-8882-B090679BF9A6}"/>
                </a:ext>
              </a:extLst>
            </p:cNvPr>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3757;p79">
              <a:extLst>
                <a:ext uri="{FF2B5EF4-FFF2-40B4-BE49-F238E27FC236}">
                  <a16:creationId xmlns:a16="http://schemas.microsoft.com/office/drawing/2014/main" id="{F72D424A-9D46-4595-9552-A0E5C0CF9E05}"/>
                </a:ext>
              </a:extLst>
            </p:cNvPr>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3758;p79">
              <a:extLst>
                <a:ext uri="{FF2B5EF4-FFF2-40B4-BE49-F238E27FC236}">
                  <a16:creationId xmlns:a16="http://schemas.microsoft.com/office/drawing/2014/main" id="{2071A19D-63EC-4E3D-A5AD-9BFEB6665985}"/>
                </a:ext>
              </a:extLst>
            </p:cNvPr>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3759;p79">
              <a:extLst>
                <a:ext uri="{FF2B5EF4-FFF2-40B4-BE49-F238E27FC236}">
                  <a16:creationId xmlns:a16="http://schemas.microsoft.com/office/drawing/2014/main" id="{99DD7ED9-52D3-4794-B20D-0C10A934D38F}"/>
                </a:ext>
              </a:extLst>
            </p:cNvPr>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3760;p79">
              <a:extLst>
                <a:ext uri="{FF2B5EF4-FFF2-40B4-BE49-F238E27FC236}">
                  <a16:creationId xmlns:a16="http://schemas.microsoft.com/office/drawing/2014/main" id="{FE43F2F4-76C0-4E9E-95C8-C8DDD6982549}"/>
                </a:ext>
              </a:extLst>
            </p:cNvPr>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3761;p79">
              <a:extLst>
                <a:ext uri="{FF2B5EF4-FFF2-40B4-BE49-F238E27FC236}">
                  <a16:creationId xmlns:a16="http://schemas.microsoft.com/office/drawing/2014/main" id="{FE08BFDA-BF9E-46B1-BEF5-0D10988B0792}"/>
                </a:ext>
              </a:extLst>
            </p:cNvPr>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3762;p79">
              <a:extLst>
                <a:ext uri="{FF2B5EF4-FFF2-40B4-BE49-F238E27FC236}">
                  <a16:creationId xmlns:a16="http://schemas.microsoft.com/office/drawing/2014/main" id="{CF4401DA-A2AA-45FC-A351-2B6209A9C087}"/>
                </a:ext>
              </a:extLst>
            </p:cNvPr>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3763;p79">
              <a:extLst>
                <a:ext uri="{FF2B5EF4-FFF2-40B4-BE49-F238E27FC236}">
                  <a16:creationId xmlns:a16="http://schemas.microsoft.com/office/drawing/2014/main" id="{5B26F54E-60FB-4D13-8CF3-B77321457879}"/>
                </a:ext>
              </a:extLst>
            </p:cNvPr>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3764;p79">
              <a:extLst>
                <a:ext uri="{FF2B5EF4-FFF2-40B4-BE49-F238E27FC236}">
                  <a16:creationId xmlns:a16="http://schemas.microsoft.com/office/drawing/2014/main" id="{387AB06A-FCA9-42B9-873F-492CBDE8CD32}"/>
                </a:ext>
              </a:extLst>
            </p:cNvPr>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3765;p79">
              <a:extLst>
                <a:ext uri="{FF2B5EF4-FFF2-40B4-BE49-F238E27FC236}">
                  <a16:creationId xmlns:a16="http://schemas.microsoft.com/office/drawing/2014/main" id="{BC14CBE2-58F7-446C-9A68-D36CC8967D8E}"/>
                </a:ext>
              </a:extLst>
            </p:cNvPr>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3766;p79">
              <a:extLst>
                <a:ext uri="{FF2B5EF4-FFF2-40B4-BE49-F238E27FC236}">
                  <a16:creationId xmlns:a16="http://schemas.microsoft.com/office/drawing/2014/main" id="{08C0365D-9968-46B3-B04B-4BCABB93976D}"/>
                </a:ext>
              </a:extLst>
            </p:cNvPr>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3767;p79">
              <a:extLst>
                <a:ext uri="{FF2B5EF4-FFF2-40B4-BE49-F238E27FC236}">
                  <a16:creationId xmlns:a16="http://schemas.microsoft.com/office/drawing/2014/main" id="{E7F042E0-B3C3-429F-8410-4CDB7FAB6925}"/>
                </a:ext>
              </a:extLst>
            </p:cNvPr>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3768;p79">
              <a:extLst>
                <a:ext uri="{FF2B5EF4-FFF2-40B4-BE49-F238E27FC236}">
                  <a16:creationId xmlns:a16="http://schemas.microsoft.com/office/drawing/2014/main" id="{D9015E3B-4605-4CD2-92AA-B4F617DCFDDA}"/>
                </a:ext>
              </a:extLst>
            </p:cNvPr>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3769;p79">
              <a:extLst>
                <a:ext uri="{FF2B5EF4-FFF2-40B4-BE49-F238E27FC236}">
                  <a16:creationId xmlns:a16="http://schemas.microsoft.com/office/drawing/2014/main" id="{D9FEBF98-36E5-4A43-8031-29B870BE52D0}"/>
                </a:ext>
              </a:extLst>
            </p:cNvPr>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3770;p79">
              <a:extLst>
                <a:ext uri="{FF2B5EF4-FFF2-40B4-BE49-F238E27FC236}">
                  <a16:creationId xmlns:a16="http://schemas.microsoft.com/office/drawing/2014/main" id="{C4D0E503-DBD0-444F-B876-06AD7D075F92}"/>
                </a:ext>
              </a:extLst>
            </p:cNvPr>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3771;p79">
              <a:extLst>
                <a:ext uri="{FF2B5EF4-FFF2-40B4-BE49-F238E27FC236}">
                  <a16:creationId xmlns:a16="http://schemas.microsoft.com/office/drawing/2014/main" id="{ED8F3F97-5C2B-4195-B7FF-07ED0704C6CC}"/>
                </a:ext>
              </a:extLst>
            </p:cNvPr>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3772;p79">
              <a:extLst>
                <a:ext uri="{FF2B5EF4-FFF2-40B4-BE49-F238E27FC236}">
                  <a16:creationId xmlns:a16="http://schemas.microsoft.com/office/drawing/2014/main" id="{4E3A45C1-11E3-4464-B5C6-5CCB253EF848}"/>
                </a:ext>
              </a:extLst>
            </p:cNvPr>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3773;p79">
              <a:extLst>
                <a:ext uri="{FF2B5EF4-FFF2-40B4-BE49-F238E27FC236}">
                  <a16:creationId xmlns:a16="http://schemas.microsoft.com/office/drawing/2014/main" id="{2E834F98-FBAA-4404-958F-0283051F826F}"/>
                </a:ext>
              </a:extLst>
            </p:cNvPr>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3774;p79">
              <a:extLst>
                <a:ext uri="{FF2B5EF4-FFF2-40B4-BE49-F238E27FC236}">
                  <a16:creationId xmlns:a16="http://schemas.microsoft.com/office/drawing/2014/main" id="{9E115E9D-AAA1-4848-B570-ADF54E14DF7F}"/>
                </a:ext>
              </a:extLst>
            </p:cNvPr>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3775;p79">
              <a:extLst>
                <a:ext uri="{FF2B5EF4-FFF2-40B4-BE49-F238E27FC236}">
                  <a16:creationId xmlns:a16="http://schemas.microsoft.com/office/drawing/2014/main" id="{248F0B74-7CE0-4F42-9E73-489D970EEF26}"/>
                </a:ext>
              </a:extLst>
            </p:cNvPr>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3776;p79">
              <a:extLst>
                <a:ext uri="{FF2B5EF4-FFF2-40B4-BE49-F238E27FC236}">
                  <a16:creationId xmlns:a16="http://schemas.microsoft.com/office/drawing/2014/main" id="{CBB5B0C3-DB46-449A-A3BB-3060436B9122}"/>
                </a:ext>
              </a:extLst>
            </p:cNvPr>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3777;p79">
              <a:extLst>
                <a:ext uri="{FF2B5EF4-FFF2-40B4-BE49-F238E27FC236}">
                  <a16:creationId xmlns:a16="http://schemas.microsoft.com/office/drawing/2014/main" id="{2EAC247E-AF24-48FE-9B88-CA7593A957D1}"/>
                </a:ext>
              </a:extLst>
            </p:cNvPr>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3778;p79">
              <a:extLst>
                <a:ext uri="{FF2B5EF4-FFF2-40B4-BE49-F238E27FC236}">
                  <a16:creationId xmlns:a16="http://schemas.microsoft.com/office/drawing/2014/main" id="{E4473F04-4D96-4241-B509-3F5E6E8B2134}"/>
                </a:ext>
              </a:extLst>
            </p:cNvPr>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3779;p79">
              <a:extLst>
                <a:ext uri="{FF2B5EF4-FFF2-40B4-BE49-F238E27FC236}">
                  <a16:creationId xmlns:a16="http://schemas.microsoft.com/office/drawing/2014/main" id="{FF6834C0-3079-4B3E-8F21-6325B17CE230}"/>
                </a:ext>
              </a:extLst>
            </p:cNvPr>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3780;p79">
              <a:extLst>
                <a:ext uri="{FF2B5EF4-FFF2-40B4-BE49-F238E27FC236}">
                  <a16:creationId xmlns:a16="http://schemas.microsoft.com/office/drawing/2014/main" id="{427898C2-B3BC-45C8-8989-F8E0C08A14E1}"/>
                </a:ext>
              </a:extLst>
            </p:cNvPr>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3781;p79">
              <a:extLst>
                <a:ext uri="{FF2B5EF4-FFF2-40B4-BE49-F238E27FC236}">
                  <a16:creationId xmlns:a16="http://schemas.microsoft.com/office/drawing/2014/main" id="{499D304B-CB33-47D2-A9A6-F7C589E8E1FF}"/>
                </a:ext>
              </a:extLst>
            </p:cNvPr>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3782;p79">
              <a:extLst>
                <a:ext uri="{FF2B5EF4-FFF2-40B4-BE49-F238E27FC236}">
                  <a16:creationId xmlns:a16="http://schemas.microsoft.com/office/drawing/2014/main" id="{033C9CD0-42A6-429D-9C68-70FEBBF65023}"/>
                </a:ext>
              </a:extLst>
            </p:cNvPr>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3783;p79">
              <a:extLst>
                <a:ext uri="{FF2B5EF4-FFF2-40B4-BE49-F238E27FC236}">
                  <a16:creationId xmlns:a16="http://schemas.microsoft.com/office/drawing/2014/main" id="{B3AC2919-9B80-4758-8704-7C055940E1FB}"/>
                </a:ext>
              </a:extLst>
            </p:cNvPr>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3784;p79">
              <a:extLst>
                <a:ext uri="{FF2B5EF4-FFF2-40B4-BE49-F238E27FC236}">
                  <a16:creationId xmlns:a16="http://schemas.microsoft.com/office/drawing/2014/main" id="{72D5A2A1-FC5B-4A94-A3CE-24038CA896EC}"/>
                </a:ext>
              </a:extLst>
            </p:cNvPr>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3785;p79">
              <a:extLst>
                <a:ext uri="{FF2B5EF4-FFF2-40B4-BE49-F238E27FC236}">
                  <a16:creationId xmlns:a16="http://schemas.microsoft.com/office/drawing/2014/main" id="{09487725-51C5-4743-AB7D-91C4BAD64CBB}"/>
                </a:ext>
              </a:extLst>
            </p:cNvPr>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3786;p79">
              <a:extLst>
                <a:ext uri="{FF2B5EF4-FFF2-40B4-BE49-F238E27FC236}">
                  <a16:creationId xmlns:a16="http://schemas.microsoft.com/office/drawing/2014/main" id="{48467516-90BD-4B7D-9024-8D9F94756D74}"/>
                </a:ext>
              </a:extLst>
            </p:cNvPr>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3787;p79">
              <a:extLst>
                <a:ext uri="{FF2B5EF4-FFF2-40B4-BE49-F238E27FC236}">
                  <a16:creationId xmlns:a16="http://schemas.microsoft.com/office/drawing/2014/main" id="{62672E83-4FAE-4189-93CD-C24FB3609C45}"/>
                </a:ext>
              </a:extLst>
            </p:cNvPr>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3788;p79">
              <a:extLst>
                <a:ext uri="{FF2B5EF4-FFF2-40B4-BE49-F238E27FC236}">
                  <a16:creationId xmlns:a16="http://schemas.microsoft.com/office/drawing/2014/main" id="{A90B155B-F9A6-46DE-8FB4-1D3CA85CA9A3}"/>
                </a:ext>
              </a:extLst>
            </p:cNvPr>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3789;p79">
              <a:extLst>
                <a:ext uri="{FF2B5EF4-FFF2-40B4-BE49-F238E27FC236}">
                  <a16:creationId xmlns:a16="http://schemas.microsoft.com/office/drawing/2014/main" id="{15EED351-01E5-4596-B47D-34FC3BEF2824}"/>
                </a:ext>
              </a:extLst>
            </p:cNvPr>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3790;p79">
              <a:extLst>
                <a:ext uri="{FF2B5EF4-FFF2-40B4-BE49-F238E27FC236}">
                  <a16:creationId xmlns:a16="http://schemas.microsoft.com/office/drawing/2014/main" id="{CE347981-8474-423D-B1C8-7B84E3C6A5F1}"/>
                </a:ext>
              </a:extLst>
            </p:cNvPr>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3791;p79">
              <a:extLst>
                <a:ext uri="{FF2B5EF4-FFF2-40B4-BE49-F238E27FC236}">
                  <a16:creationId xmlns:a16="http://schemas.microsoft.com/office/drawing/2014/main" id="{FD54D109-87D9-47E1-A596-362031BA1667}"/>
                </a:ext>
              </a:extLst>
            </p:cNvPr>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3792;p79">
              <a:extLst>
                <a:ext uri="{FF2B5EF4-FFF2-40B4-BE49-F238E27FC236}">
                  <a16:creationId xmlns:a16="http://schemas.microsoft.com/office/drawing/2014/main" id="{79086C63-CD2E-4BF0-9E85-E77390E55823}"/>
                </a:ext>
              </a:extLst>
            </p:cNvPr>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3793;p79">
              <a:extLst>
                <a:ext uri="{FF2B5EF4-FFF2-40B4-BE49-F238E27FC236}">
                  <a16:creationId xmlns:a16="http://schemas.microsoft.com/office/drawing/2014/main" id="{601BDD39-91CD-40F6-8761-6B9D49EEC836}"/>
                </a:ext>
              </a:extLst>
            </p:cNvPr>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3794;p79">
              <a:extLst>
                <a:ext uri="{FF2B5EF4-FFF2-40B4-BE49-F238E27FC236}">
                  <a16:creationId xmlns:a16="http://schemas.microsoft.com/office/drawing/2014/main" id="{C2D055A1-BE7E-4917-9F64-092BCA306293}"/>
                </a:ext>
              </a:extLst>
            </p:cNvPr>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3795;p79">
              <a:extLst>
                <a:ext uri="{FF2B5EF4-FFF2-40B4-BE49-F238E27FC236}">
                  <a16:creationId xmlns:a16="http://schemas.microsoft.com/office/drawing/2014/main" id="{1D41B62C-3EB8-4B0F-9E61-BF9596C100DC}"/>
                </a:ext>
              </a:extLst>
            </p:cNvPr>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3796;p79">
              <a:extLst>
                <a:ext uri="{FF2B5EF4-FFF2-40B4-BE49-F238E27FC236}">
                  <a16:creationId xmlns:a16="http://schemas.microsoft.com/office/drawing/2014/main" id="{C631DC1A-8760-446D-A538-2737F270BBB6}"/>
                </a:ext>
              </a:extLst>
            </p:cNvPr>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3797;p79">
              <a:extLst>
                <a:ext uri="{FF2B5EF4-FFF2-40B4-BE49-F238E27FC236}">
                  <a16:creationId xmlns:a16="http://schemas.microsoft.com/office/drawing/2014/main" id="{2DA20806-DF09-4834-B52A-BB0928105E37}"/>
                </a:ext>
              </a:extLst>
            </p:cNvPr>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3798;p79">
              <a:extLst>
                <a:ext uri="{FF2B5EF4-FFF2-40B4-BE49-F238E27FC236}">
                  <a16:creationId xmlns:a16="http://schemas.microsoft.com/office/drawing/2014/main" id="{B41AA53C-8EC4-4F57-9180-90546DBCC86B}"/>
                </a:ext>
              </a:extLst>
            </p:cNvPr>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3799;p79">
              <a:extLst>
                <a:ext uri="{FF2B5EF4-FFF2-40B4-BE49-F238E27FC236}">
                  <a16:creationId xmlns:a16="http://schemas.microsoft.com/office/drawing/2014/main" id="{34C7E33A-4E03-4FA5-92C6-738EDD1529DC}"/>
                </a:ext>
              </a:extLst>
            </p:cNvPr>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3800;p79">
              <a:extLst>
                <a:ext uri="{FF2B5EF4-FFF2-40B4-BE49-F238E27FC236}">
                  <a16:creationId xmlns:a16="http://schemas.microsoft.com/office/drawing/2014/main" id="{9319D465-1D30-437F-9423-5B8AC0A9B756}"/>
                </a:ext>
              </a:extLst>
            </p:cNvPr>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3801;p79">
              <a:extLst>
                <a:ext uri="{FF2B5EF4-FFF2-40B4-BE49-F238E27FC236}">
                  <a16:creationId xmlns:a16="http://schemas.microsoft.com/office/drawing/2014/main" id="{75633B11-A252-4EBD-84F8-E0EC94F3F725}"/>
                </a:ext>
              </a:extLst>
            </p:cNvPr>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3802;p79">
              <a:extLst>
                <a:ext uri="{FF2B5EF4-FFF2-40B4-BE49-F238E27FC236}">
                  <a16:creationId xmlns:a16="http://schemas.microsoft.com/office/drawing/2014/main" id="{D63F8084-4A56-41C9-AD3B-5F3BC45428AC}"/>
                </a:ext>
              </a:extLst>
            </p:cNvPr>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3803;p79">
              <a:extLst>
                <a:ext uri="{FF2B5EF4-FFF2-40B4-BE49-F238E27FC236}">
                  <a16:creationId xmlns:a16="http://schemas.microsoft.com/office/drawing/2014/main" id="{66EB4508-9C11-4295-B742-206D57680828}"/>
                </a:ext>
              </a:extLst>
            </p:cNvPr>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3804;p79">
              <a:extLst>
                <a:ext uri="{FF2B5EF4-FFF2-40B4-BE49-F238E27FC236}">
                  <a16:creationId xmlns:a16="http://schemas.microsoft.com/office/drawing/2014/main" id="{CCFBCD38-07B2-4EE6-962B-AFAB05AA9905}"/>
                </a:ext>
              </a:extLst>
            </p:cNvPr>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3805;p79">
              <a:extLst>
                <a:ext uri="{FF2B5EF4-FFF2-40B4-BE49-F238E27FC236}">
                  <a16:creationId xmlns:a16="http://schemas.microsoft.com/office/drawing/2014/main" id="{AF693091-6770-4EEB-A369-5088EB4DEDF1}"/>
                </a:ext>
              </a:extLst>
            </p:cNvPr>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3806;p79">
              <a:extLst>
                <a:ext uri="{FF2B5EF4-FFF2-40B4-BE49-F238E27FC236}">
                  <a16:creationId xmlns:a16="http://schemas.microsoft.com/office/drawing/2014/main" id="{90B04CF6-4345-4722-B41A-DEE529F8C3F0}"/>
                </a:ext>
              </a:extLst>
            </p:cNvPr>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3807;p79">
              <a:extLst>
                <a:ext uri="{FF2B5EF4-FFF2-40B4-BE49-F238E27FC236}">
                  <a16:creationId xmlns:a16="http://schemas.microsoft.com/office/drawing/2014/main" id="{CB0E18BF-6E18-43D4-BAAF-AA0E1BA77F46}"/>
                </a:ext>
              </a:extLst>
            </p:cNvPr>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3808;p79">
              <a:extLst>
                <a:ext uri="{FF2B5EF4-FFF2-40B4-BE49-F238E27FC236}">
                  <a16:creationId xmlns:a16="http://schemas.microsoft.com/office/drawing/2014/main" id="{018AE745-15DE-46B9-90C0-899A404DE880}"/>
                </a:ext>
              </a:extLst>
            </p:cNvPr>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3809;p79">
              <a:extLst>
                <a:ext uri="{FF2B5EF4-FFF2-40B4-BE49-F238E27FC236}">
                  <a16:creationId xmlns:a16="http://schemas.microsoft.com/office/drawing/2014/main" id="{82E247BC-30E0-4D40-AC27-BEDF618D0940}"/>
                </a:ext>
              </a:extLst>
            </p:cNvPr>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3810;p79">
              <a:extLst>
                <a:ext uri="{FF2B5EF4-FFF2-40B4-BE49-F238E27FC236}">
                  <a16:creationId xmlns:a16="http://schemas.microsoft.com/office/drawing/2014/main" id="{480DC84B-7102-45D7-91FF-303CC4AA5E39}"/>
                </a:ext>
              </a:extLst>
            </p:cNvPr>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3811;p79">
              <a:extLst>
                <a:ext uri="{FF2B5EF4-FFF2-40B4-BE49-F238E27FC236}">
                  <a16:creationId xmlns:a16="http://schemas.microsoft.com/office/drawing/2014/main" id="{AD2642EF-A9DA-4E93-90EB-55A66B8733D9}"/>
                </a:ext>
              </a:extLst>
            </p:cNvPr>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3812;p79">
              <a:extLst>
                <a:ext uri="{FF2B5EF4-FFF2-40B4-BE49-F238E27FC236}">
                  <a16:creationId xmlns:a16="http://schemas.microsoft.com/office/drawing/2014/main" id="{6FA13FE2-C392-4051-8599-C132F9C52F50}"/>
                </a:ext>
              </a:extLst>
            </p:cNvPr>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3813;p79">
              <a:extLst>
                <a:ext uri="{FF2B5EF4-FFF2-40B4-BE49-F238E27FC236}">
                  <a16:creationId xmlns:a16="http://schemas.microsoft.com/office/drawing/2014/main" id="{1B070469-4B86-4C5A-8F87-52E527D10741}"/>
                </a:ext>
              </a:extLst>
            </p:cNvPr>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3814;p79">
              <a:extLst>
                <a:ext uri="{FF2B5EF4-FFF2-40B4-BE49-F238E27FC236}">
                  <a16:creationId xmlns:a16="http://schemas.microsoft.com/office/drawing/2014/main" id="{8F43CCD0-B1A7-4572-BCC7-A82F30730F93}"/>
                </a:ext>
              </a:extLst>
            </p:cNvPr>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3815;p79">
              <a:extLst>
                <a:ext uri="{FF2B5EF4-FFF2-40B4-BE49-F238E27FC236}">
                  <a16:creationId xmlns:a16="http://schemas.microsoft.com/office/drawing/2014/main" id="{3CF260ED-C631-4B09-8DCF-C35FE88CB303}"/>
                </a:ext>
              </a:extLst>
            </p:cNvPr>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3816;p79">
              <a:extLst>
                <a:ext uri="{FF2B5EF4-FFF2-40B4-BE49-F238E27FC236}">
                  <a16:creationId xmlns:a16="http://schemas.microsoft.com/office/drawing/2014/main" id="{B13A4D22-64D1-4483-961E-F7ACA7D26964}"/>
                </a:ext>
              </a:extLst>
            </p:cNvPr>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3817;p79">
              <a:extLst>
                <a:ext uri="{FF2B5EF4-FFF2-40B4-BE49-F238E27FC236}">
                  <a16:creationId xmlns:a16="http://schemas.microsoft.com/office/drawing/2014/main" id="{EE501FA0-9FCD-4703-9FC1-D559EB9213D1}"/>
                </a:ext>
              </a:extLst>
            </p:cNvPr>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3818;p79">
              <a:extLst>
                <a:ext uri="{FF2B5EF4-FFF2-40B4-BE49-F238E27FC236}">
                  <a16:creationId xmlns:a16="http://schemas.microsoft.com/office/drawing/2014/main" id="{4454EF7D-EF54-4F67-A2EC-05D2ACD3598D}"/>
                </a:ext>
              </a:extLst>
            </p:cNvPr>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3819;p79">
              <a:extLst>
                <a:ext uri="{FF2B5EF4-FFF2-40B4-BE49-F238E27FC236}">
                  <a16:creationId xmlns:a16="http://schemas.microsoft.com/office/drawing/2014/main" id="{6D9CB34F-BDAF-44A2-A2F5-718228BF6B40}"/>
                </a:ext>
              </a:extLst>
            </p:cNvPr>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3820;p79">
              <a:extLst>
                <a:ext uri="{FF2B5EF4-FFF2-40B4-BE49-F238E27FC236}">
                  <a16:creationId xmlns:a16="http://schemas.microsoft.com/office/drawing/2014/main" id="{972E91B8-CC9C-4EA2-AD28-120760E8C222}"/>
                </a:ext>
              </a:extLst>
            </p:cNvPr>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3821;p79">
              <a:extLst>
                <a:ext uri="{FF2B5EF4-FFF2-40B4-BE49-F238E27FC236}">
                  <a16:creationId xmlns:a16="http://schemas.microsoft.com/office/drawing/2014/main" id="{A019491D-6EB1-47EF-BB85-528B87BB1868}"/>
                </a:ext>
              </a:extLst>
            </p:cNvPr>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3822;p79">
              <a:extLst>
                <a:ext uri="{FF2B5EF4-FFF2-40B4-BE49-F238E27FC236}">
                  <a16:creationId xmlns:a16="http://schemas.microsoft.com/office/drawing/2014/main" id="{639D62DA-68A5-4546-9D45-A7A16FEF3D56}"/>
                </a:ext>
              </a:extLst>
            </p:cNvPr>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3823;p79">
              <a:extLst>
                <a:ext uri="{FF2B5EF4-FFF2-40B4-BE49-F238E27FC236}">
                  <a16:creationId xmlns:a16="http://schemas.microsoft.com/office/drawing/2014/main" id="{4BCDC6A2-315B-4044-8FC3-297669A00507}"/>
                </a:ext>
              </a:extLst>
            </p:cNvPr>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3824;p79">
              <a:extLst>
                <a:ext uri="{FF2B5EF4-FFF2-40B4-BE49-F238E27FC236}">
                  <a16:creationId xmlns:a16="http://schemas.microsoft.com/office/drawing/2014/main" id="{6795499F-CA61-4091-9DFE-965EF1024904}"/>
                </a:ext>
              </a:extLst>
            </p:cNvPr>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3825;p79">
              <a:extLst>
                <a:ext uri="{FF2B5EF4-FFF2-40B4-BE49-F238E27FC236}">
                  <a16:creationId xmlns:a16="http://schemas.microsoft.com/office/drawing/2014/main" id="{702DBEC9-50DE-4C9D-9B99-208796769752}"/>
                </a:ext>
              </a:extLst>
            </p:cNvPr>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3826;p79">
              <a:extLst>
                <a:ext uri="{FF2B5EF4-FFF2-40B4-BE49-F238E27FC236}">
                  <a16:creationId xmlns:a16="http://schemas.microsoft.com/office/drawing/2014/main" id="{815D3370-D7F9-4BE7-845E-5503118C74D7}"/>
                </a:ext>
              </a:extLst>
            </p:cNvPr>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3827;p79">
              <a:extLst>
                <a:ext uri="{FF2B5EF4-FFF2-40B4-BE49-F238E27FC236}">
                  <a16:creationId xmlns:a16="http://schemas.microsoft.com/office/drawing/2014/main" id="{B549A4F3-E764-4D17-ADFD-E999139C8E17}"/>
                </a:ext>
              </a:extLst>
            </p:cNvPr>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3828;p79">
              <a:extLst>
                <a:ext uri="{FF2B5EF4-FFF2-40B4-BE49-F238E27FC236}">
                  <a16:creationId xmlns:a16="http://schemas.microsoft.com/office/drawing/2014/main" id="{2141CAA6-953B-47A6-8E68-7BCD27728108}"/>
                </a:ext>
              </a:extLst>
            </p:cNvPr>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3829;p79">
              <a:extLst>
                <a:ext uri="{FF2B5EF4-FFF2-40B4-BE49-F238E27FC236}">
                  <a16:creationId xmlns:a16="http://schemas.microsoft.com/office/drawing/2014/main" id="{E631D12F-400A-4E7A-94D9-32DA80E6B313}"/>
                </a:ext>
              </a:extLst>
            </p:cNvPr>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3830;p79">
              <a:extLst>
                <a:ext uri="{FF2B5EF4-FFF2-40B4-BE49-F238E27FC236}">
                  <a16:creationId xmlns:a16="http://schemas.microsoft.com/office/drawing/2014/main" id="{51AE9E41-BD11-4107-9405-57CEFC4E7915}"/>
                </a:ext>
              </a:extLst>
            </p:cNvPr>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3831;p79">
              <a:extLst>
                <a:ext uri="{FF2B5EF4-FFF2-40B4-BE49-F238E27FC236}">
                  <a16:creationId xmlns:a16="http://schemas.microsoft.com/office/drawing/2014/main" id="{EB9423EA-F9A8-4B02-960D-8EB0F4CD8722}"/>
                </a:ext>
              </a:extLst>
            </p:cNvPr>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3832;p79">
              <a:extLst>
                <a:ext uri="{FF2B5EF4-FFF2-40B4-BE49-F238E27FC236}">
                  <a16:creationId xmlns:a16="http://schemas.microsoft.com/office/drawing/2014/main" id="{ACD5A246-5BA6-4CA7-A414-41DF850E5EAD}"/>
                </a:ext>
              </a:extLst>
            </p:cNvPr>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3833;p79">
              <a:extLst>
                <a:ext uri="{FF2B5EF4-FFF2-40B4-BE49-F238E27FC236}">
                  <a16:creationId xmlns:a16="http://schemas.microsoft.com/office/drawing/2014/main" id="{991450AA-C013-4F17-9D72-BB5AAB779606}"/>
                </a:ext>
              </a:extLst>
            </p:cNvPr>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3834;p79">
              <a:extLst>
                <a:ext uri="{FF2B5EF4-FFF2-40B4-BE49-F238E27FC236}">
                  <a16:creationId xmlns:a16="http://schemas.microsoft.com/office/drawing/2014/main" id="{BCF2AE57-8384-4E7A-BAAC-9261569C8FE9}"/>
                </a:ext>
              </a:extLst>
            </p:cNvPr>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3835;p79">
              <a:extLst>
                <a:ext uri="{FF2B5EF4-FFF2-40B4-BE49-F238E27FC236}">
                  <a16:creationId xmlns:a16="http://schemas.microsoft.com/office/drawing/2014/main" id="{E2EABC6B-3CA7-41CC-88C3-685284651823}"/>
                </a:ext>
              </a:extLst>
            </p:cNvPr>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3836;p79">
              <a:extLst>
                <a:ext uri="{FF2B5EF4-FFF2-40B4-BE49-F238E27FC236}">
                  <a16:creationId xmlns:a16="http://schemas.microsoft.com/office/drawing/2014/main" id="{A913331D-7BA4-4872-A12F-BB66A67DF327}"/>
                </a:ext>
              </a:extLst>
            </p:cNvPr>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3837;p79">
              <a:extLst>
                <a:ext uri="{FF2B5EF4-FFF2-40B4-BE49-F238E27FC236}">
                  <a16:creationId xmlns:a16="http://schemas.microsoft.com/office/drawing/2014/main" id="{21E33BEF-A14C-4D48-9459-B52DD3EE3E76}"/>
                </a:ext>
              </a:extLst>
            </p:cNvPr>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3838;p79">
              <a:extLst>
                <a:ext uri="{FF2B5EF4-FFF2-40B4-BE49-F238E27FC236}">
                  <a16:creationId xmlns:a16="http://schemas.microsoft.com/office/drawing/2014/main" id="{4F6194CA-E1C6-4947-A54C-E697B96D701B}"/>
                </a:ext>
              </a:extLst>
            </p:cNvPr>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3839;p79">
              <a:extLst>
                <a:ext uri="{FF2B5EF4-FFF2-40B4-BE49-F238E27FC236}">
                  <a16:creationId xmlns:a16="http://schemas.microsoft.com/office/drawing/2014/main" id="{4490E35F-F048-4CF9-A53D-C2365FA7C7F9}"/>
                </a:ext>
              </a:extLst>
            </p:cNvPr>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3840;p79">
              <a:extLst>
                <a:ext uri="{FF2B5EF4-FFF2-40B4-BE49-F238E27FC236}">
                  <a16:creationId xmlns:a16="http://schemas.microsoft.com/office/drawing/2014/main" id="{7786C234-9D1E-4737-9FD8-10728ECBBEC7}"/>
                </a:ext>
              </a:extLst>
            </p:cNvPr>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3841;p79">
              <a:extLst>
                <a:ext uri="{FF2B5EF4-FFF2-40B4-BE49-F238E27FC236}">
                  <a16:creationId xmlns:a16="http://schemas.microsoft.com/office/drawing/2014/main" id="{07544C50-AA48-42B3-A60E-6BA9B16413EF}"/>
                </a:ext>
              </a:extLst>
            </p:cNvPr>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3842;p79">
              <a:extLst>
                <a:ext uri="{FF2B5EF4-FFF2-40B4-BE49-F238E27FC236}">
                  <a16:creationId xmlns:a16="http://schemas.microsoft.com/office/drawing/2014/main" id="{621CE0C4-120A-4F5E-B3F6-DCA12E600478}"/>
                </a:ext>
              </a:extLst>
            </p:cNvPr>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3843;p79">
              <a:extLst>
                <a:ext uri="{FF2B5EF4-FFF2-40B4-BE49-F238E27FC236}">
                  <a16:creationId xmlns:a16="http://schemas.microsoft.com/office/drawing/2014/main" id="{171FD944-C21B-4BD3-A01B-3604CDA597A4}"/>
                </a:ext>
              </a:extLst>
            </p:cNvPr>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3844;p79">
              <a:extLst>
                <a:ext uri="{FF2B5EF4-FFF2-40B4-BE49-F238E27FC236}">
                  <a16:creationId xmlns:a16="http://schemas.microsoft.com/office/drawing/2014/main" id="{2F752D61-0B57-4D90-B740-B0EF5D7F24AD}"/>
                </a:ext>
              </a:extLst>
            </p:cNvPr>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3845;p79">
              <a:extLst>
                <a:ext uri="{FF2B5EF4-FFF2-40B4-BE49-F238E27FC236}">
                  <a16:creationId xmlns:a16="http://schemas.microsoft.com/office/drawing/2014/main" id="{56821C74-20BD-49DC-BEAE-36C03C096ED9}"/>
                </a:ext>
              </a:extLst>
            </p:cNvPr>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3846;p79">
              <a:extLst>
                <a:ext uri="{FF2B5EF4-FFF2-40B4-BE49-F238E27FC236}">
                  <a16:creationId xmlns:a16="http://schemas.microsoft.com/office/drawing/2014/main" id="{1DB417DC-3739-4EEE-9E5B-D3CC6A25AED2}"/>
                </a:ext>
              </a:extLst>
            </p:cNvPr>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3847;p79">
              <a:extLst>
                <a:ext uri="{FF2B5EF4-FFF2-40B4-BE49-F238E27FC236}">
                  <a16:creationId xmlns:a16="http://schemas.microsoft.com/office/drawing/2014/main" id="{98CBCBF4-79A5-48E0-88D9-E02B61282ECD}"/>
                </a:ext>
              </a:extLst>
            </p:cNvPr>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3848;p79">
              <a:extLst>
                <a:ext uri="{FF2B5EF4-FFF2-40B4-BE49-F238E27FC236}">
                  <a16:creationId xmlns:a16="http://schemas.microsoft.com/office/drawing/2014/main" id="{44F993F1-2DBF-4F29-B289-874C9B733B92}"/>
                </a:ext>
              </a:extLst>
            </p:cNvPr>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3849;p79">
              <a:extLst>
                <a:ext uri="{FF2B5EF4-FFF2-40B4-BE49-F238E27FC236}">
                  <a16:creationId xmlns:a16="http://schemas.microsoft.com/office/drawing/2014/main" id="{FB9BDF7B-2D5A-49C5-B795-57889F087829}"/>
                </a:ext>
              </a:extLst>
            </p:cNvPr>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3850;p79">
              <a:extLst>
                <a:ext uri="{FF2B5EF4-FFF2-40B4-BE49-F238E27FC236}">
                  <a16:creationId xmlns:a16="http://schemas.microsoft.com/office/drawing/2014/main" id="{7A3C5388-9B65-44AB-87BA-E559E9CA8A6D}"/>
                </a:ext>
              </a:extLst>
            </p:cNvPr>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3851;p79">
              <a:extLst>
                <a:ext uri="{FF2B5EF4-FFF2-40B4-BE49-F238E27FC236}">
                  <a16:creationId xmlns:a16="http://schemas.microsoft.com/office/drawing/2014/main" id="{EAE3D891-0B7D-4B39-8AA8-6FDC36638C73}"/>
                </a:ext>
              </a:extLst>
            </p:cNvPr>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3852;p79">
              <a:extLst>
                <a:ext uri="{FF2B5EF4-FFF2-40B4-BE49-F238E27FC236}">
                  <a16:creationId xmlns:a16="http://schemas.microsoft.com/office/drawing/2014/main" id="{0F00EFCB-B469-4514-BF85-CE1958154BF3}"/>
                </a:ext>
              </a:extLst>
            </p:cNvPr>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3853;p79">
              <a:extLst>
                <a:ext uri="{FF2B5EF4-FFF2-40B4-BE49-F238E27FC236}">
                  <a16:creationId xmlns:a16="http://schemas.microsoft.com/office/drawing/2014/main" id="{02E470FD-183B-4BE0-8D06-E6B590B32BED}"/>
                </a:ext>
              </a:extLst>
            </p:cNvPr>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3854;p79">
              <a:extLst>
                <a:ext uri="{FF2B5EF4-FFF2-40B4-BE49-F238E27FC236}">
                  <a16:creationId xmlns:a16="http://schemas.microsoft.com/office/drawing/2014/main" id="{64F6DCB7-0F2B-4E4E-BB44-AB43F2933541}"/>
                </a:ext>
              </a:extLst>
            </p:cNvPr>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3855;p79">
              <a:extLst>
                <a:ext uri="{FF2B5EF4-FFF2-40B4-BE49-F238E27FC236}">
                  <a16:creationId xmlns:a16="http://schemas.microsoft.com/office/drawing/2014/main" id="{10E2AB68-6EE2-448C-9E6A-1A8E857D1671}"/>
                </a:ext>
              </a:extLst>
            </p:cNvPr>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3856;p79">
              <a:extLst>
                <a:ext uri="{FF2B5EF4-FFF2-40B4-BE49-F238E27FC236}">
                  <a16:creationId xmlns:a16="http://schemas.microsoft.com/office/drawing/2014/main" id="{47A4B8F4-5ADE-475E-8D75-057187732417}"/>
                </a:ext>
              </a:extLst>
            </p:cNvPr>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3857;p79">
              <a:extLst>
                <a:ext uri="{FF2B5EF4-FFF2-40B4-BE49-F238E27FC236}">
                  <a16:creationId xmlns:a16="http://schemas.microsoft.com/office/drawing/2014/main" id="{BFE36D1E-0B53-4E44-AACE-AFE6537E6A08}"/>
                </a:ext>
              </a:extLst>
            </p:cNvPr>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3858;p79">
              <a:extLst>
                <a:ext uri="{FF2B5EF4-FFF2-40B4-BE49-F238E27FC236}">
                  <a16:creationId xmlns:a16="http://schemas.microsoft.com/office/drawing/2014/main" id="{B81BAA8F-E79A-4EB0-A1FA-0BB300DAFBBC}"/>
                </a:ext>
              </a:extLst>
            </p:cNvPr>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3859;p79">
              <a:extLst>
                <a:ext uri="{FF2B5EF4-FFF2-40B4-BE49-F238E27FC236}">
                  <a16:creationId xmlns:a16="http://schemas.microsoft.com/office/drawing/2014/main" id="{A4E1AF51-78EE-4D16-9D65-145C8AB768DF}"/>
                </a:ext>
              </a:extLst>
            </p:cNvPr>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3860;p79">
              <a:extLst>
                <a:ext uri="{FF2B5EF4-FFF2-40B4-BE49-F238E27FC236}">
                  <a16:creationId xmlns:a16="http://schemas.microsoft.com/office/drawing/2014/main" id="{E997A1CD-43EB-4624-94D5-61A882BCC90C}"/>
                </a:ext>
              </a:extLst>
            </p:cNvPr>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3861;p79">
              <a:extLst>
                <a:ext uri="{FF2B5EF4-FFF2-40B4-BE49-F238E27FC236}">
                  <a16:creationId xmlns:a16="http://schemas.microsoft.com/office/drawing/2014/main" id="{F2A9923A-F93E-4B4D-BD75-F429318FDA3C}"/>
                </a:ext>
              </a:extLst>
            </p:cNvPr>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3862;p79">
              <a:extLst>
                <a:ext uri="{FF2B5EF4-FFF2-40B4-BE49-F238E27FC236}">
                  <a16:creationId xmlns:a16="http://schemas.microsoft.com/office/drawing/2014/main" id="{544173D3-4DC5-4311-93A3-6A4DB45B3C86}"/>
                </a:ext>
              </a:extLst>
            </p:cNvPr>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3863;p79">
              <a:extLst>
                <a:ext uri="{FF2B5EF4-FFF2-40B4-BE49-F238E27FC236}">
                  <a16:creationId xmlns:a16="http://schemas.microsoft.com/office/drawing/2014/main" id="{5E8D668F-9A65-4A81-AD7F-C3F6DB6A443F}"/>
                </a:ext>
              </a:extLst>
            </p:cNvPr>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3864;p79">
              <a:extLst>
                <a:ext uri="{FF2B5EF4-FFF2-40B4-BE49-F238E27FC236}">
                  <a16:creationId xmlns:a16="http://schemas.microsoft.com/office/drawing/2014/main" id="{B13B0434-2A41-4AB6-AC71-F6B8E0013ECA}"/>
                </a:ext>
              </a:extLst>
            </p:cNvPr>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3865;p79">
              <a:extLst>
                <a:ext uri="{FF2B5EF4-FFF2-40B4-BE49-F238E27FC236}">
                  <a16:creationId xmlns:a16="http://schemas.microsoft.com/office/drawing/2014/main" id="{1BA606ED-1682-4533-A330-719C17E65736}"/>
                </a:ext>
              </a:extLst>
            </p:cNvPr>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3866;p79">
              <a:extLst>
                <a:ext uri="{FF2B5EF4-FFF2-40B4-BE49-F238E27FC236}">
                  <a16:creationId xmlns:a16="http://schemas.microsoft.com/office/drawing/2014/main" id="{323C590C-140A-4CB9-8258-55CF26E8E1E1}"/>
                </a:ext>
              </a:extLst>
            </p:cNvPr>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3867;p79">
              <a:extLst>
                <a:ext uri="{FF2B5EF4-FFF2-40B4-BE49-F238E27FC236}">
                  <a16:creationId xmlns:a16="http://schemas.microsoft.com/office/drawing/2014/main" id="{89A21211-AB03-4962-993E-00165CE9923D}"/>
                </a:ext>
              </a:extLst>
            </p:cNvPr>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3868;p79">
              <a:extLst>
                <a:ext uri="{FF2B5EF4-FFF2-40B4-BE49-F238E27FC236}">
                  <a16:creationId xmlns:a16="http://schemas.microsoft.com/office/drawing/2014/main" id="{2177BD38-45F8-490B-88AA-C01071EDF3B0}"/>
                </a:ext>
              </a:extLst>
            </p:cNvPr>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3869;p79">
              <a:extLst>
                <a:ext uri="{FF2B5EF4-FFF2-40B4-BE49-F238E27FC236}">
                  <a16:creationId xmlns:a16="http://schemas.microsoft.com/office/drawing/2014/main" id="{12551F2B-F9CD-4319-815F-BD56529D906D}"/>
                </a:ext>
              </a:extLst>
            </p:cNvPr>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3870;p79">
              <a:extLst>
                <a:ext uri="{FF2B5EF4-FFF2-40B4-BE49-F238E27FC236}">
                  <a16:creationId xmlns:a16="http://schemas.microsoft.com/office/drawing/2014/main" id="{ED75FF5F-38C0-415B-A72A-02F3670C2088}"/>
                </a:ext>
              </a:extLst>
            </p:cNvPr>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3871;p79">
              <a:extLst>
                <a:ext uri="{FF2B5EF4-FFF2-40B4-BE49-F238E27FC236}">
                  <a16:creationId xmlns:a16="http://schemas.microsoft.com/office/drawing/2014/main" id="{B2FFA538-BE88-401A-B4AB-12B15C8423FF}"/>
                </a:ext>
              </a:extLst>
            </p:cNvPr>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3872;p79">
              <a:extLst>
                <a:ext uri="{FF2B5EF4-FFF2-40B4-BE49-F238E27FC236}">
                  <a16:creationId xmlns:a16="http://schemas.microsoft.com/office/drawing/2014/main" id="{DD0CB163-AC1F-498F-B4B9-348EBC64CEE2}"/>
                </a:ext>
              </a:extLst>
            </p:cNvPr>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3873;p79">
              <a:extLst>
                <a:ext uri="{FF2B5EF4-FFF2-40B4-BE49-F238E27FC236}">
                  <a16:creationId xmlns:a16="http://schemas.microsoft.com/office/drawing/2014/main" id="{9F644AC7-884D-46B6-85B9-E6755AD85CBE}"/>
                </a:ext>
              </a:extLst>
            </p:cNvPr>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3874;p79">
              <a:extLst>
                <a:ext uri="{FF2B5EF4-FFF2-40B4-BE49-F238E27FC236}">
                  <a16:creationId xmlns:a16="http://schemas.microsoft.com/office/drawing/2014/main" id="{B9442279-DD30-4C1D-A9D6-678FEC303E44}"/>
                </a:ext>
              </a:extLst>
            </p:cNvPr>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3875;p79">
              <a:extLst>
                <a:ext uri="{FF2B5EF4-FFF2-40B4-BE49-F238E27FC236}">
                  <a16:creationId xmlns:a16="http://schemas.microsoft.com/office/drawing/2014/main" id="{6B6E0F17-9E93-42C1-9A09-57F215C1EBBA}"/>
                </a:ext>
              </a:extLst>
            </p:cNvPr>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3876;p79">
              <a:extLst>
                <a:ext uri="{FF2B5EF4-FFF2-40B4-BE49-F238E27FC236}">
                  <a16:creationId xmlns:a16="http://schemas.microsoft.com/office/drawing/2014/main" id="{9E4D393B-272E-4B2F-8674-3D7F9E657AA3}"/>
                </a:ext>
              </a:extLst>
            </p:cNvPr>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3877;p79">
              <a:extLst>
                <a:ext uri="{FF2B5EF4-FFF2-40B4-BE49-F238E27FC236}">
                  <a16:creationId xmlns:a16="http://schemas.microsoft.com/office/drawing/2014/main" id="{AB714852-6D32-40F7-9C7D-E81780C49A09}"/>
                </a:ext>
              </a:extLst>
            </p:cNvPr>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3878;p79">
              <a:extLst>
                <a:ext uri="{FF2B5EF4-FFF2-40B4-BE49-F238E27FC236}">
                  <a16:creationId xmlns:a16="http://schemas.microsoft.com/office/drawing/2014/main" id="{625B19D8-0D77-4D44-A474-C4A6EBCC23AA}"/>
                </a:ext>
              </a:extLst>
            </p:cNvPr>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3879;p79">
              <a:extLst>
                <a:ext uri="{FF2B5EF4-FFF2-40B4-BE49-F238E27FC236}">
                  <a16:creationId xmlns:a16="http://schemas.microsoft.com/office/drawing/2014/main" id="{ABA2718D-5EEA-4205-A509-E5F2C402B1F1}"/>
                </a:ext>
              </a:extLst>
            </p:cNvPr>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3880;p79">
              <a:extLst>
                <a:ext uri="{FF2B5EF4-FFF2-40B4-BE49-F238E27FC236}">
                  <a16:creationId xmlns:a16="http://schemas.microsoft.com/office/drawing/2014/main" id="{A34FB765-82EB-4E9D-A996-7235E671DFF8}"/>
                </a:ext>
              </a:extLst>
            </p:cNvPr>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3881;p79">
              <a:extLst>
                <a:ext uri="{FF2B5EF4-FFF2-40B4-BE49-F238E27FC236}">
                  <a16:creationId xmlns:a16="http://schemas.microsoft.com/office/drawing/2014/main" id="{EEB2EF9D-C7AA-49AB-B39F-B54A13AE6A12}"/>
                </a:ext>
              </a:extLst>
            </p:cNvPr>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3882;p79">
              <a:extLst>
                <a:ext uri="{FF2B5EF4-FFF2-40B4-BE49-F238E27FC236}">
                  <a16:creationId xmlns:a16="http://schemas.microsoft.com/office/drawing/2014/main" id="{EF21E75B-5BE0-4EA4-BE97-B96625A35D8B}"/>
                </a:ext>
              </a:extLst>
            </p:cNvPr>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3883;p79">
              <a:extLst>
                <a:ext uri="{FF2B5EF4-FFF2-40B4-BE49-F238E27FC236}">
                  <a16:creationId xmlns:a16="http://schemas.microsoft.com/office/drawing/2014/main" id="{E96BB326-099C-43A2-94B0-3432D417D4B4}"/>
                </a:ext>
              </a:extLst>
            </p:cNvPr>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3884;p79">
              <a:extLst>
                <a:ext uri="{FF2B5EF4-FFF2-40B4-BE49-F238E27FC236}">
                  <a16:creationId xmlns:a16="http://schemas.microsoft.com/office/drawing/2014/main" id="{A5AF5AE8-9A5B-4F14-BA1A-AB86676B25D7}"/>
                </a:ext>
              </a:extLst>
            </p:cNvPr>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3885;p79">
              <a:extLst>
                <a:ext uri="{FF2B5EF4-FFF2-40B4-BE49-F238E27FC236}">
                  <a16:creationId xmlns:a16="http://schemas.microsoft.com/office/drawing/2014/main" id="{79EFB33F-6DE1-427E-95E1-CC2C6DC6D4B6}"/>
                </a:ext>
              </a:extLst>
            </p:cNvPr>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3886;p79">
              <a:extLst>
                <a:ext uri="{FF2B5EF4-FFF2-40B4-BE49-F238E27FC236}">
                  <a16:creationId xmlns:a16="http://schemas.microsoft.com/office/drawing/2014/main" id="{34FA66FD-97F2-488C-87AE-575439018388}"/>
                </a:ext>
              </a:extLst>
            </p:cNvPr>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3887;p79">
              <a:extLst>
                <a:ext uri="{FF2B5EF4-FFF2-40B4-BE49-F238E27FC236}">
                  <a16:creationId xmlns:a16="http://schemas.microsoft.com/office/drawing/2014/main" id="{760E54B5-107F-41BF-B5D4-E761D395393F}"/>
                </a:ext>
              </a:extLst>
            </p:cNvPr>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3888;p79">
              <a:extLst>
                <a:ext uri="{FF2B5EF4-FFF2-40B4-BE49-F238E27FC236}">
                  <a16:creationId xmlns:a16="http://schemas.microsoft.com/office/drawing/2014/main" id="{B98C144E-F0BF-47C7-8776-694F19551A68}"/>
                </a:ext>
              </a:extLst>
            </p:cNvPr>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3889;p79">
              <a:extLst>
                <a:ext uri="{FF2B5EF4-FFF2-40B4-BE49-F238E27FC236}">
                  <a16:creationId xmlns:a16="http://schemas.microsoft.com/office/drawing/2014/main" id="{6FDBBBCA-D57C-4B34-911C-BDB9FB22FB8E}"/>
                </a:ext>
              </a:extLst>
            </p:cNvPr>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3890;p79">
              <a:extLst>
                <a:ext uri="{FF2B5EF4-FFF2-40B4-BE49-F238E27FC236}">
                  <a16:creationId xmlns:a16="http://schemas.microsoft.com/office/drawing/2014/main" id="{2DA1F492-6D62-41F6-A3B5-49108C15B777}"/>
                </a:ext>
              </a:extLst>
            </p:cNvPr>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3891;p79">
              <a:extLst>
                <a:ext uri="{FF2B5EF4-FFF2-40B4-BE49-F238E27FC236}">
                  <a16:creationId xmlns:a16="http://schemas.microsoft.com/office/drawing/2014/main" id="{72D50729-4B9C-4BBA-BFFA-35E1AB7A8F12}"/>
                </a:ext>
              </a:extLst>
            </p:cNvPr>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3892;p79">
              <a:extLst>
                <a:ext uri="{FF2B5EF4-FFF2-40B4-BE49-F238E27FC236}">
                  <a16:creationId xmlns:a16="http://schemas.microsoft.com/office/drawing/2014/main" id="{BCBA8D53-4188-41F6-9DDE-6E3B93A48D78}"/>
                </a:ext>
              </a:extLst>
            </p:cNvPr>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3893;p79">
              <a:extLst>
                <a:ext uri="{FF2B5EF4-FFF2-40B4-BE49-F238E27FC236}">
                  <a16:creationId xmlns:a16="http://schemas.microsoft.com/office/drawing/2014/main" id="{7077D21E-5EAA-40D7-A5A9-3BB8FC70D475}"/>
                </a:ext>
              </a:extLst>
            </p:cNvPr>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3894;p79">
              <a:extLst>
                <a:ext uri="{FF2B5EF4-FFF2-40B4-BE49-F238E27FC236}">
                  <a16:creationId xmlns:a16="http://schemas.microsoft.com/office/drawing/2014/main" id="{6127129F-21F8-488F-B95F-32A3F820F8C0}"/>
                </a:ext>
              </a:extLst>
            </p:cNvPr>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3895;p79">
              <a:extLst>
                <a:ext uri="{FF2B5EF4-FFF2-40B4-BE49-F238E27FC236}">
                  <a16:creationId xmlns:a16="http://schemas.microsoft.com/office/drawing/2014/main" id="{B1BE0B88-9CB4-43B7-B9AA-57F14D1DCC96}"/>
                </a:ext>
              </a:extLst>
            </p:cNvPr>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3896;p79">
              <a:extLst>
                <a:ext uri="{FF2B5EF4-FFF2-40B4-BE49-F238E27FC236}">
                  <a16:creationId xmlns:a16="http://schemas.microsoft.com/office/drawing/2014/main" id="{6F2BD41C-5A34-4F11-B7B8-FF6062CB1A0A}"/>
                </a:ext>
              </a:extLst>
            </p:cNvPr>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3897;p79">
              <a:extLst>
                <a:ext uri="{FF2B5EF4-FFF2-40B4-BE49-F238E27FC236}">
                  <a16:creationId xmlns:a16="http://schemas.microsoft.com/office/drawing/2014/main" id="{35389F6F-B396-45D2-83EB-55DE81FBAAB5}"/>
                </a:ext>
              </a:extLst>
            </p:cNvPr>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3898;p79">
              <a:extLst>
                <a:ext uri="{FF2B5EF4-FFF2-40B4-BE49-F238E27FC236}">
                  <a16:creationId xmlns:a16="http://schemas.microsoft.com/office/drawing/2014/main" id="{182E6E4E-0190-4EBB-A8F3-497350A1C04B}"/>
                </a:ext>
              </a:extLst>
            </p:cNvPr>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3899;p79">
              <a:extLst>
                <a:ext uri="{FF2B5EF4-FFF2-40B4-BE49-F238E27FC236}">
                  <a16:creationId xmlns:a16="http://schemas.microsoft.com/office/drawing/2014/main" id="{29D47BD4-DBA8-46D0-99A8-B0AB191EFF07}"/>
                </a:ext>
              </a:extLst>
            </p:cNvPr>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3900;p79">
              <a:extLst>
                <a:ext uri="{FF2B5EF4-FFF2-40B4-BE49-F238E27FC236}">
                  <a16:creationId xmlns:a16="http://schemas.microsoft.com/office/drawing/2014/main" id="{9101D449-7DAD-4F98-92B0-7CB894DFC780}"/>
                </a:ext>
              </a:extLst>
            </p:cNvPr>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3901;p79">
              <a:extLst>
                <a:ext uri="{FF2B5EF4-FFF2-40B4-BE49-F238E27FC236}">
                  <a16:creationId xmlns:a16="http://schemas.microsoft.com/office/drawing/2014/main" id="{D04940B7-817A-4931-8173-59371193E81B}"/>
                </a:ext>
              </a:extLst>
            </p:cNvPr>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3902;p79">
              <a:extLst>
                <a:ext uri="{FF2B5EF4-FFF2-40B4-BE49-F238E27FC236}">
                  <a16:creationId xmlns:a16="http://schemas.microsoft.com/office/drawing/2014/main" id="{7121901C-87D6-4F7A-AA7B-7AD6A989637A}"/>
                </a:ext>
              </a:extLst>
            </p:cNvPr>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3903;p79">
              <a:extLst>
                <a:ext uri="{FF2B5EF4-FFF2-40B4-BE49-F238E27FC236}">
                  <a16:creationId xmlns:a16="http://schemas.microsoft.com/office/drawing/2014/main" id="{C5C1CBF0-3F8E-4051-AE0B-45263781CD3F}"/>
                </a:ext>
              </a:extLst>
            </p:cNvPr>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3904;p79">
              <a:extLst>
                <a:ext uri="{FF2B5EF4-FFF2-40B4-BE49-F238E27FC236}">
                  <a16:creationId xmlns:a16="http://schemas.microsoft.com/office/drawing/2014/main" id="{2E030EC7-C8CE-4798-8FE6-DFCDA658B276}"/>
                </a:ext>
              </a:extLst>
            </p:cNvPr>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3905;p79">
              <a:extLst>
                <a:ext uri="{FF2B5EF4-FFF2-40B4-BE49-F238E27FC236}">
                  <a16:creationId xmlns:a16="http://schemas.microsoft.com/office/drawing/2014/main" id="{2F6BA85F-9EB8-4BAB-A420-55E5364C16B0}"/>
                </a:ext>
              </a:extLst>
            </p:cNvPr>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3906;p79">
              <a:extLst>
                <a:ext uri="{FF2B5EF4-FFF2-40B4-BE49-F238E27FC236}">
                  <a16:creationId xmlns:a16="http://schemas.microsoft.com/office/drawing/2014/main" id="{3291C1B5-5B0C-4851-9CD7-8028F7FBBEBD}"/>
                </a:ext>
              </a:extLst>
            </p:cNvPr>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3907;p79">
              <a:extLst>
                <a:ext uri="{FF2B5EF4-FFF2-40B4-BE49-F238E27FC236}">
                  <a16:creationId xmlns:a16="http://schemas.microsoft.com/office/drawing/2014/main" id="{CF409ABD-DDF4-4461-86C7-AA5095FFFD50}"/>
                </a:ext>
              </a:extLst>
            </p:cNvPr>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3908;p79">
              <a:extLst>
                <a:ext uri="{FF2B5EF4-FFF2-40B4-BE49-F238E27FC236}">
                  <a16:creationId xmlns:a16="http://schemas.microsoft.com/office/drawing/2014/main" id="{2306FA8E-C33F-4F27-80F0-6EF15AA307E9}"/>
                </a:ext>
              </a:extLst>
            </p:cNvPr>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3909;p79">
              <a:extLst>
                <a:ext uri="{FF2B5EF4-FFF2-40B4-BE49-F238E27FC236}">
                  <a16:creationId xmlns:a16="http://schemas.microsoft.com/office/drawing/2014/main" id="{47F0822E-B30F-4B3B-81FB-37BB769094EE}"/>
                </a:ext>
              </a:extLst>
            </p:cNvPr>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3910;p79">
              <a:extLst>
                <a:ext uri="{FF2B5EF4-FFF2-40B4-BE49-F238E27FC236}">
                  <a16:creationId xmlns:a16="http://schemas.microsoft.com/office/drawing/2014/main" id="{4104E232-1B81-4901-B675-66AAC8C72AFC}"/>
                </a:ext>
              </a:extLst>
            </p:cNvPr>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3911;p79">
              <a:extLst>
                <a:ext uri="{FF2B5EF4-FFF2-40B4-BE49-F238E27FC236}">
                  <a16:creationId xmlns:a16="http://schemas.microsoft.com/office/drawing/2014/main" id="{86F9DCEB-DA18-45DF-9A75-76E3BF8B94B9}"/>
                </a:ext>
              </a:extLst>
            </p:cNvPr>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3912;p79">
              <a:extLst>
                <a:ext uri="{FF2B5EF4-FFF2-40B4-BE49-F238E27FC236}">
                  <a16:creationId xmlns:a16="http://schemas.microsoft.com/office/drawing/2014/main" id="{9D45F8D2-CFBB-4850-8F7F-747E6FD53C8D}"/>
                </a:ext>
              </a:extLst>
            </p:cNvPr>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3913;p79">
              <a:extLst>
                <a:ext uri="{FF2B5EF4-FFF2-40B4-BE49-F238E27FC236}">
                  <a16:creationId xmlns:a16="http://schemas.microsoft.com/office/drawing/2014/main" id="{2E455EA8-0ADD-4F9C-BB89-D18DE5AD73AA}"/>
                </a:ext>
              </a:extLst>
            </p:cNvPr>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3914;p79">
              <a:extLst>
                <a:ext uri="{FF2B5EF4-FFF2-40B4-BE49-F238E27FC236}">
                  <a16:creationId xmlns:a16="http://schemas.microsoft.com/office/drawing/2014/main" id="{326C78E0-947E-4D4F-A747-24946023F137}"/>
                </a:ext>
              </a:extLst>
            </p:cNvPr>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3915;p79">
              <a:extLst>
                <a:ext uri="{FF2B5EF4-FFF2-40B4-BE49-F238E27FC236}">
                  <a16:creationId xmlns:a16="http://schemas.microsoft.com/office/drawing/2014/main" id="{AF770D76-3450-488F-B425-D5BA3DCB3D44}"/>
                </a:ext>
              </a:extLst>
            </p:cNvPr>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3916;p79">
              <a:extLst>
                <a:ext uri="{FF2B5EF4-FFF2-40B4-BE49-F238E27FC236}">
                  <a16:creationId xmlns:a16="http://schemas.microsoft.com/office/drawing/2014/main" id="{B4B8F08C-E6E5-4845-9E6E-33B1CA34948A}"/>
                </a:ext>
              </a:extLst>
            </p:cNvPr>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3917;p79">
              <a:extLst>
                <a:ext uri="{FF2B5EF4-FFF2-40B4-BE49-F238E27FC236}">
                  <a16:creationId xmlns:a16="http://schemas.microsoft.com/office/drawing/2014/main" id="{D08913E1-1DF7-44A6-819C-8F6687538F1D}"/>
                </a:ext>
              </a:extLst>
            </p:cNvPr>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3918;p79">
              <a:extLst>
                <a:ext uri="{FF2B5EF4-FFF2-40B4-BE49-F238E27FC236}">
                  <a16:creationId xmlns:a16="http://schemas.microsoft.com/office/drawing/2014/main" id="{2D3355B3-E623-4EF4-8110-86A94801EAAA}"/>
                </a:ext>
              </a:extLst>
            </p:cNvPr>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3919;p79">
              <a:extLst>
                <a:ext uri="{FF2B5EF4-FFF2-40B4-BE49-F238E27FC236}">
                  <a16:creationId xmlns:a16="http://schemas.microsoft.com/office/drawing/2014/main" id="{C556529C-4FF9-4D8C-9DFB-2F89523C7449}"/>
                </a:ext>
              </a:extLst>
            </p:cNvPr>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3920;p79">
              <a:extLst>
                <a:ext uri="{FF2B5EF4-FFF2-40B4-BE49-F238E27FC236}">
                  <a16:creationId xmlns:a16="http://schemas.microsoft.com/office/drawing/2014/main" id="{C1115059-307A-4787-BED8-B42995EF13C7}"/>
                </a:ext>
              </a:extLst>
            </p:cNvPr>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3921;p79">
              <a:extLst>
                <a:ext uri="{FF2B5EF4-FFF2-40B4-BE49-F238E27FC236}">
                  <a16:creationId xmlns:a16="http://schemas.microsoft.com/office/drawing/2014/main" id="{4434FCEA-4185-499D-B413-36F51B22BBEF}"/>
                </a:ext>
              </a:extLst>
            </p:cNvPr>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3922;p79">
              <a:extLst>
                <a:ext uri="{FF2B5EF4-FFF2-40B4-BE49-F238E27FC236}">
                  <a16:creationId xmlns:a16="http://schemas.microsoft.com/office/drawing/2014/main" id="{B43D1A8C-8BC8-4B06-BA4D-AB7F03C304E1}"/>
                </a:ext>
              </a:extLst>
            </p:cNvPr>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3923;p79">
              <a:extLst>
                <a:ext uri="{FF2B5EF4-FFF2-40B4-BE49-F238E27FC236}">
                  <a16:creationId xmlns:a16="http://schemas.microsoft.com/office/drawing/2014/main" id="{71EF7FBE-B24D-4091-BB09-91FA32C46513}"/>
                </a:ext>
              </a:extLst>
            </p:cNvPr>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3924;p79">
              <a:extLst>
                <a:ext uri="{FF2B5EF4-FFF2-40B4-BE49-F238E27FC236}">
                  <a16:creationId xmlns:a16="http://schemas.microsoft.com/office/drawing/2014/main" id="{6C4D3937-35C8-4D9D-8E28-5197D25CC572}"/>
                </a:ext>
              </a:extLst>
            </p:cNvPr>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3925;p79">
              <a:extLst>
                <a:ext uri="{FF2B5EF4-FFF2-40B4-BE49-F238E27FC236}">
                  <a16:creationId xmlns:a16="http://schemas.microsoft.com/office/drawing/2014/main" id="{128FC8DF-0C24-4A76-9EE6-E9D7CE60D1CD}"/>
                </a:ext>
              </a:extLst>
            </p:cNvPr>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3926;p79">
              <a:extLst>
                <a:ext uri="{FF2B5EF4-FFF2-40B4-BE49-F238E27FC236}">
                  <a16:creationId xmlns:a16="http://schemas.microsoft.com/office/drawing/2014/main" id="{14684597-29CA-459E-91AE-7F8A854CFB82}"/>
                </a:ext>
              </a:extLst>
            </p:cNvPr>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3927;p79">
              <a:extLst>
                <a:ext uri="{FF2B5EF4-FFF2-40B4-BE49-F238E27FC236}">
                  <a16:creationId xmlns:a16="http://schemas.microsoft.com/office/drawing/2014/main" id="{F3734B9A-8DA3-4C6A-A761-1313DE1EF404}"/>
                </a:ext>
              </a:extLst>
            </p:cNvPr>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3928;p79">
              <a:extLst>
                <a:ext uri="{FF2B5EF4-FFF2-40B4-BE49-F238E27FC236}">
                  <a16:creationId xmlns:a16="http://schemas.microsoft.com/office/drawing/2014/main" id="{F7E80DC3-69EA-43AE-8AFD-955DFCED500B}"/>
                </a:ext>
              </a:extLst>
            </p:cNvPr>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3929;p79">
              <a:extLst>
                <a:ext uri="{FF2B5EF4-FFF2-40B4-BE49-F238E27FC236}">
                  <a16:creationId xmlns:a16="http://schemas.microsoft.com/office/drawing/2014/main" id="{40781957-A0C1-4BD6-A086-815543CC23DF}"/>
                </a:ext>
              </a:extLst>
            </p:cNvPr>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3930;p79">
              <a:extLst>
                <a:ext uri="{FF2B5EF4-FFF2-40B4-BE49-F238E27FC236}">
                  <a16:creationId xmlns:a16="http://schemas.microsoft.com/office/drawing/2014/main" id="{836186E4-CB03-47D3-8D8A-DEB41CADEA66}"/>
                </a:ext>
              </a:extLst>
            </p:cNvPr>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3931;p79">
              <a:extLst>
                <a:ext uri="{FF2B5EF4-FFF2-40B4-BE49-F238E27FC236}">
                  <a16:creationId xmlns:a16="http://schemas.microsoft.com/office/drawing/2014/main" id="{1B67A2E3-A304-4F92-BA3E-BD63308A2946}"/>
                </a:ext>
              </a:extLst>
            </p:cNvPr>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3932;p79">
              <a:extLst>
                <a:ext uri="{FF2B5EF4-FFF2-40B4-BE49-F238E27FC236}">
                  <a16:creationId xmlns:a16="http://schemas.microsoft.com/office/drawing/2014/main" id="{1AB4F08E-7DBD-45CB-B6A4-C86E9CBFB74F}"/>
                </a:ext>
              </a:extLst>
            </p:cNvPr>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3933;p79">
              <a:extLst>
                <a:ext uri="{FF2B5EF4-FFF2-40B4-BE49-F238E27FC236}">
                  <a16:creationId xmlns:a16="http://schemas.microsoft.com/office/drawing/2014/main" id="{20E28DBE-C53B-4B0A-8BB3-CD1FEF697777}"/>
                </a:ext>
              </a:extLst>
            </p:cNvPr>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3934;p79">
              <a:extLst>
                <a:ext uri="{FF2B5EF4-FFF2-40B4-BE49-F238E27FC236}">
                  <a16:creationId xmlns:a16="http://schemas.microsoft.com/office/drawing/2014/main" id="{D0BD3EC4-1653-48A7-A9DC-747692A982E3}"/>
                </a:ext>
              </a:extLst>
            </p:cNvPr>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3935;p79">
              <a:extLst>
                <a:ext uri="{FF2B5EF4-FFF2-40B4-BE49-F238E27FC236}">
                  <a16:creationId xmlns:a16="http://schemas.microsoft.com/office/drawing/2014/main" id="{EC001C7B-9D58-4089-8F86-072260DD8E4A}"/>
                </a:ext>
              </a:extLst>
            </p:cNvPr>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3936;p79">
              <a:extLst>
                <a:ext uri="{FF2B5EF4-FFF2-40B4-BE49-F238E27FC236}">
                  <a16:creationId xmlns:a16="http://schemas.microsoft.com/office/drawing/2014/main" id="{A9EED3DC-94AF-4553-8267-EC22F6D88F52}"/>
                </a:ext>
              </a:extLst>
            </p:cNvPr>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3937;p79">
              <a:extLst>
                <a:ext uri="{FF2B5EF4-FFF2-40B4-BE49-F238E27FC236}">
                  <a16:creationId xmlns:a16="http://schemas.microsoft.com/office/drawing/2014/main" id="{DC4522A2-6277-4831-B9C9-FD775238A1CA}"/>
                </a:ext>
              </a:extLst>
            </p:cNvPr>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3938;p79">
              <a:extLst>
                <a:ext uri="{FF2B5EF4-FFF2-40B4-BE49-F238E27FC236}">
                  <a16:creationId xmlns:a16="http://schemas.microsoft.com/office/drawing/2014/main" id="{B1B7CD9F-3373-47F0-98BA-1B4E6364FACC}"/>
                </a:ext>
              </a:extLst>
            </p:cNvPr>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3939;p79">
              <a:extLst>
                <a:ext uri="{FF2B5EF4-FFF2-40B4-BE49-F238E27FC236}">
                  <a16:creationId xmlns:a16="http://schemas.microsoft.com/office/drawing/2014/main" id="{D93029DC-6E20-40B3-A45B-107DE2248E1D}"/>
                </a:ext>
              </a:extLst>
            </p:cNvPr>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3940;p79">
              <a:extLst>
                <a:ext uri="{FF2B5EF4-FFF2-40B4-BE49-F238E27FC236}">
                  <a16:creationId xmlns:a16="http://schemas.microsoft.com/office/drawing/2014/main" id="{CBB990C9-C639-440C-B856-EDBA00D0536D}"/>
                </a:ext>
              </a:extLst>
            </p:cNvPr>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3941;p79">
              <a:extLst>
                <a:ext uri="{FF2B5EF4-FFF2-40B4-BE49-F238E27FC236}">
                  <a16:creationId xmlns:a16="http://schemas.microsoft.com/office/drawing/2014/main" id="{F1D12BE0-F4A0-4C6F-B4F8-DEA898FB017D}"/>
                </a:ext>
              </a:extLst>
            </p:cNvPr>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3942;p79">
              <a:extLst>
                <a:ext uri="{FF2B5EF4-FFF2-40B4-BE49-F238E27FC236}">
                  <a16:creationId xmlns:a16="http://schemas.microsoft.com/office/drawing/2014/main" id="{9B493596-75C9-454F-BA83-FCEE6FC8B84A}"/>
                </a:ext>
              </a:extLst>
            </p:cNvPr>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3943;p79">
              <a:extLst>
                <a:ext uri="{FF2B5EF4-FFF2-40B4-BE49-F238E27FC236}">
                  <a16:creationId xmlns:a16="http://schemas.microsoft.com/office/drawing/2014/main" id="{2FE2175B-F411-48A3-9693-27E60C8087CE}"/>
                </a:ext>
              </a:extLst>
            </p:cNvPr>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3944;p79">
              <a:extLst>
                <a:ext uri="{FF2B5EF4-FFF2-40B4-BE49-F238E27FC236}">
                  <a16:creationId xmlns:a16="http://schemas.microsoft.com/office/drawing/2014/main" id="{7C01E2EB-4DB9-41A7-AFB9-C92808337AA3}"/>
                </a:ext>
              </a:extLst>
            </p:cNvPr>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3945;p79">
              <a:extLst>
                <a:ext uri="{FF2B5EF4-FFF2-40B4-BE49-F238E27FC236}">
                  <a16:creationId xmlns:a16="http://schemas.microsoft.com/office/drawing/2014/main" id="{122D3404-A047-46D6-8590-D34C3D706B37}"/>
                </a:ext>
              </a:extLst>
            </p:cNvPr>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3946;p79">
              <a:extLst>
                <a:ext uri="{FF2B5EF4-FFF2-40B4-BE49-F238E27FC236}">
                  <a16:creationId xmlns:a16="http://schemas.microsoft.com/office/drawing/2014/main" id="{410E0E0E-0316-4E23-8ECE-6D7845F65185}"/>
                </a:ext>
              </a:extLst>
            </p:cNvPr>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3947;p79">
              <a:extLst>
                <a:ext uri="{FF2B5EF4-FFF2-40B4-BE49-F238E27FC236}">
                  <a16:creationId xmlns:a16="http://schemas.microsoft.com/office/drawing/2014/main" id="{3535A019-FCBF-48BC-9A44-032D0E2A2269}"/>
                </a:ext>
              </a:extLst>
            </p:cNvPr>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3948;p79">
              <a:extLst>
                <a:ext uri="{FF2B5EF4-FFF2-40B4-BE49-F238E27FC236}">
                  <a16:creationId xmlns:a16="http://schemas.microsoft.com/office/drawing/2014/main" id="{437A150D-CEB2-4021-B88A-69A53F36C655}"/>
                </a:ext>
              </a:extLst>
            </p:cNvPr>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3949;p79">
              <a:extLst>
                <a:ext uri="{FF2B5EF4-FFF2-40B4-BE49-F238E27FC236}">
                  <a16:creationId xmlns:a16="http://schemas.microsoft.com/office/drawing/2014/main" id="{030FADDB-1B0D-4E23-8EC2-C61A1CB4CB3F}"/>
                </a:ext>
              </a:extLst>
            </p:cNvPr>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3950;p79">
              <a:extLst>
                <a:ext uri="{FF2B5EF4-FFF2-40B4-BE49-F238E27FC236}">
                  <a16:creationId xmlns:a16="http://schemas.microsoft.com/office/drawing/2014/main" id="{A07F13EB-1090-440C-B6E6-9C8578D165AA}"/>
                </a:ext>
              </a:extLst>
            </p:cNvPr>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3951;p79">
              <a:extLst>
                <a:ext uri="{FF2B5EF4-FFF2-40B4-BE49-F238E27FC236}">
                  <a16:creationId xmlns:a16="http://schemas.microsoft.com/office/drawing/2014/main" id="{54AEF857-27F8-4250-AA83-FBF8C936E735}"/>
                </a:ext>
              </a:extLst>
            </p:cNvPr>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3952;p79">
              <a:extLst>
                <a:ext uri="{FF2B5EF4-FFF2-40B4-BE49-F238E27FC236}">
                  <a16:creationId xmlns:a16="http://schemas.microsoft.com/office/drawing/2014/main" id="{8CB2F643-5F36-44E0-9AEF-A1F1D9BFCA29}"/>
                </a:ext>
              </a:extLst>
            </p:cNvPr>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3953;p79">
              <a:extLst>
                <a:ext uri="{FF2B5EF4-FFF2-40B4-BE49-F238E27FC236}">
                  <a16:creationId xmlns:a16="http://schemas.microsoft.com/office/drawing/2014/main" id="{82207FD1-C2C4-4615-AE00-CAED75E0DB93}"/>
                </a:ext>
              </a:extLst>
            </p:cNvPr>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3954;p79">
              <a:extLst>
                <a:ext uri="{FF2B5EF4-FFF2-40B4-BE49-F238E27FC236}">
                  <a16:creationId xmlns:a16="http://schemas.microsoft.com/office/drawing/2014/main" id="{D5F81510-49A4-4753-8276-DAFEBA461560}"/>
                </a:ext>
              </a:extLst>
            </p:cNvPr>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3955;p79">
              <a:extLst>
                <a:ext uri="{FF2B5EF4-FFF2-40B4-BE49-F238E27FC236}">
                  <a16:creationId xmlns:a16="http://schemas.microsoft.com/office/drawing/2014/main" id="{CD0CF2DB-C082-45AB-8104-3ABFB703681A}"/>
                </a:ext>
              </a:extLst>
            </p:cNvPr>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3956;p79">
              <a:extLst>
                <a:ext uri="{FF2B5EF4-FFF2-40B4-BE49-F238E27FC236}">
                  <a16:creationId xmlns:a16="http://schemas.microsoft.com/office/drawing/2014/main" id="{CFB810E2-2C4B-47F4-A5FC-462FA08854D9}"/>
                </a:ext>
              </a:extLst>
            </p:cNvPr>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3957;p79">
              <a:extLst>
                <a:ext uri="{FF2B5EF4-FFF2-40B4-BE49-F238E27FC236}">
                  <a16:creationId xmlns:a16="http://schemas.microsoft.com/office/drawing/2014/main" id="{4B3C62F5-AC09-4E09-BC8E-A48538794748}"/>
                </a:ext>
              </a:extLst>
            </p:cNvPr>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3958;p79">
              <a:extLst>
                <a:ext uri="{FF2B5EF4-FFF2-40B4-BE49-F238E27FC236}">
                  <a16:creationId xmlns:a16="http://schemas.microsoft.com/office/drawing/2014/main" id="{F38BD940-5C46-4EF1-AA44-79269DCCF04B}"/>
                </a:ext>
              </a:extLst>
            </p:cNvPr>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3959;p79">
              <a:extLst>
                <a:ext uri="{FF2B5EF4-FFF2-40B4-BE49-F238E27FC236}">
                  <a16:creationId xmlns:a16="http://schemas.microsoft.com/office/drawing/2014/main" id="{94A2373D-6041-4D3E-AB9C-C85465EDA8BD}"/>
                </a:ext>
              </a:extLst>
            </p:cNvPr>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3960;p79">
              <a:extLst>
                <a:ext uri="{FF2B5EF4-FFF2-40B4-BE49-F238E27FC236}">
                  <a16:creationId xmlns:a16="http://schemas.microsoft.com/office/drawing/2014/main" id="{1401C6D6-37A5-4B32-96A8-2CFD416673C9}"/>
                </a:ext>
              </a:extLst>
            </p:cNvPr>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3961;p79">
              <a:extLst>
                <a:ext uri="{FF2B5EF4-FFF2-40B4-BE49-F238E27FC236}">
                  <a16:creationId xmlns:a16="http://schemas.microsoft.com/office/drawing/2014/main" id="{98FC91F4-EB04-4BCD-AF33-C89EF73E7406}"/>
                </a:ext>
              </a:extLst>
            </p:cNvPr>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3962;p79">
              <a:extLst>
                <a:ext uri="{FF2B5EF4-FFF2-40B4-BE49-F238E27FC236}">
                  <a16:creationId xmlns:a16="http://schemas.microsoft.com/office/drawing/2014/main" id="{3A239EEC-7B7A-4C0B-B6DD-17F93E9E0267}"/>
                </a:ext>
              </a:extLst>
            </p:cNvPr>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3963;p79">
              <a:extLst>
                <a:ext uri="{FF2B5EF4-FFF2-40B4-BE49-F238E27FC236}">
                  <a16:creationId xmlns:a16="http://schemas.microsoft.com/office/drawing/2014/main" id="{E0096620-86F5-47F9-AAA3-9FC45C4213C1}"/>
                </a:ext>
              </a:extLst>
            </p:cNvPr>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3964;p79">
              <a:extLst>
                <a:ext uri="{FF2B5EF4-FFF2-40B4-BE49-F238E27FC236}">
                  <a16:creationId xmlns:a16="http://schemas.microsoft.com/office/drawing/2014/main" id="{15261190-B219-4890-AC3D-299CE95C5930}"/>
                </a:ext>
              </a:extLst>
            </p:cNvPr>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3965;p79">
              <a:extLst>
                <a:ext uri="{FF2B5EF4-FFF2-40B4-BE49-F238E27FC236}">
                  <a16:creationId xmlns:a16="http://schemas.microsoft.com/office/drawing/2014/main" id="{45847857-852C-4F16-80ED-177F0B2CEA38}"/>
                </a:ext>
              </a:extLst>
            </p:cNvPr>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3966;p79">
              <a:extLst>
                <a:ext uri="{FF2B5EF4-FFF2-40B4-BE49-F238E27FC236}">
                  <a16:creationId xmlns:a16="http://schemas.microsoft.com/office/drawing/2014/main" id="{8972235A-47B1-4E0D-9FBC-0765FFE46573}"/>
                </a:ext>
              </a:extLst>
            </p:cNvPr>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3967;p79">
              <a:extLst>
                <a:ext uri="{FF2B5EF4-FFF2-40B4-BE49-F238E27FC236}">
                  <a16:creationId xmlns:a16="http://schemas.microsoft.com/office/drawing/2014/main" id="{13254B96-3A4C-407D-9B52-05DA2ECF909E}"/>
                </a:ext>
              </a:extLst>
            </p:cNvPr>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3968;p79">
              <a:extLst>
                <a:ext uri="{FF2B5EF4-FFF2-40B4-BE49-F238E27FC236}">
                  <a16:creationId xmlns:a16="http://schemas.microsoft.com/office/drawing/2014/main" id="{874C30BE-3B4B-49D3-B6E3-37F7423C2C5C}"/>
                </a:ext>
              </a:extLst>
            </p:cNvPr>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3969;p79">
              <a:extLst>
                <a:ext uri="{FF2B5EF4-FFF2-40B4-BE49-F238E27FC236}">
                  <a16:creationId xmlns:a16="http://schemas.microsoft.com/office/drawing/2014/main" id="{5E57AD0F-92AD-4653-AF54-25D3E3FA9457}"/>
                </a:ext>
              </a:extLst>
            </p:cNvPr>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3970;p79">
              <a:extLst>
                <a:ext uri="{FF2B5EF4-FFF2-40B4-BE49-F238E27FC236}">
                  <a16:creationId xmlns:a16="http://schemas.microsoft.com/office/drawing/2014/main" id="{93684AE3-A7B1-4C85-A2E7-7C4036B5BEA5}"/>
                </a:ext>
              </a:extLst>
            </p:cNvPr>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3971;p79">
              <a:extLst>
                <a:ext uri="{FF2B5EF4-FFF2-40B4-BE49-F238E27FC236}">
                  <a16:creationId xmlns:a16="http://schemas.microsoft.com/office/drawing/2014/main" id="{54C1FD04-05CF-4E99-9862-A1763642711B}"/>
                </a:ext>
              </a:extLst>
            </p:cNvPr>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3972;p79">
              <a:extLst>
                <a:ext uri="{FF2B5EF4-FFF2-40B4-BE49-F238E27FC236}">
                  <a16:creationId xmlns:a16="http://schemas.microsoft.com/office/drawing/2014/main" id="{FEEC6116-F523-4E45-A852-A6AC5318AA3C}"/>
                </a:ext>
              </a:extLst>
            </p:cNvPr>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3973;p79">
              <a:extLst>
                <a:ext uri="{FF2B5EF4-FFF2-40B4-BE49-F238E27FC236}">
                  <a16:creationId xmlns:a16="http://schemas.microsoft.com/office/drawing/2014/main" id="{D9D4AF9F-4998-4759-8D86-9F02E5ED348D}"/>
                </a:ext>
              </a:extLst>
            </p:cNvPr>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3974;p79">
              <a:extLst>
                <a:ext uri="{FF2B5EF4-FFF2-40B4-BE49-F238E27FC236}">
                  <a16:creationId xmlns:a16="http://schemas.microsoft.com/office/drawing/2014/main" id="{295C0DE1-495C-4E91-B69C-BBFBF4ABF78F}"/>
                </a:ext>
              </a:extLst>
            </p:cNvPr>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3975;p79">
              <a:extLst>
                <a:ext uri="{FF2B5EF4-FFF2-40B4-BE49-F238E27FC236}">
                  <a16:creationId xmlns:a16="http://schemas.microsoft.com/office/drawing/2014/main" id="{A3DE8368-6199-46D7-9F79-319D6F0ACC5D}"/>
                </a:ext>
              </a:extLst>
            </p:cNvPr>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3976;p79">
              <a:extLst>
                <a:ext uri="{FF2B5EF4-FFF2-40B4-BE49-F238E27FC236}">
                  <a16:creationId xmlns:a16="http://schemas.microsoft.com/office/drawing/2014/main" id="{8D710CB9-7DF1-4C82-AF3E-F44F9DC1F1DD}"/>
                </a:ext>
              </a:extLst>
            </p:cNvPr>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3977;p79">
              <a:extLst>
                <a:ext uri="{FF2B5EF4-FFF2-40B4-BE49-F238E27FC236}">
                  <a16:creationId xmlns:a16="http://schemas.microsoft.com/office/drawing/2014/main" id="{A9735610-D9C8-400A-93ED-2771149F40B6}"/>
                </a:ext>
              </a:extLst>
            </p:cNvPr>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3978;p79">
              <a:extLst>
                <a:ext uri="{FF2B5EF4-FFF2-40B4-BE49-F238E27FC236}">
                  <a16:creationId xmlns:a16="http://schemas.microsoft.com/office/drawing/2014/main" id="{BC7F09D5-6E5E-4E9B-9B2B-DD005AC2522A}"/>
                </a:ext>
              </a:extLst>
            </p:cNvPr>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3979;p79">
              <a:extLst>
                <a:ext uri="{FF2B5EF4-FFF2-40B4-BE49-F238E27FC236}">
                  <a16:creationId xmlns:a16="http://schemas.microsoft.com/office/drawing/2014/main" id="{081CB7C7-EB9F-446F-A9B1-82D3C49505F1}"/>
                </a:ext>
              </a:extLst>
            </p:cNvPr>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3980;p79">
              <a:extLst>
                <a:ext uri="{FF2B5EF4-FFF2-40B4-BE49-F238E27FC236}">
                  <a16:creationId xmlns:a16="http://schemas.microsoft.com/office/drawing/2014/main" id="{BE2B7F58-C1F1-4CD2-9762-7D192478880A}"/>
                </a:ext>
              </a:extLst>
            </p:cNvPr>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3981;p79">
              <a:extLst>
                <a:ext uri="{FF2B5EF4-FFF2-40B4-BE49-F238E27FC236}">
                  <a16:creationId xmlns:a16="http://schemas.microsoft.com/office/drawing/2014/main" id="{308426A2-B52B-42D8-BE45-486BB7582952}"/>
                </a:ext>
              </a:extLst>
            </p:cNvPr>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3982;p79">
              <a:extLst>
                <a:ext uri="{FF2B5EF4-FFF2-40B4-BE49-F238E27FC236}">
                  <a16:creationId xmlns:a16="http://schemas.microsoft.com/office/drawing/2014/main" id="{A4E24CA0-8559-479B-AC39-D37603DDB4E8}"/>
                </a:ext>
              </a:extLst>
            </p:cNvPr>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3983;p79">
              <a:extLst>
                <a:ext uri="{FF2B5EF4-FFF2-40B4-BE49-F238E27FC236}">
                  <a16:creationId xmlns:a16="http://schemas.microsoft.com/office/drawing/2014/main" id="{6256E3FB-145E-4B89-A8C2-F1274142B772}"/>
                </a:ext>
              </a:extLst>
            </p:cNvPr>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3984;p79">
              <a:extLst>
                <a:ext uri="{FF2B5EF4-FFF2-40B4-BE49-F238E27FC236}">
                  <a16:creationId xmlns:a16="http://schemas.microsoft.com/office/drawing/2014/main" id="{7BD02516-ACCB-476B-BB7D-188499422079}"/>
                </a:ext>
              </a:extLst>
            </p:cNvPr>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3985;p79">
              <a:extLst>
                <a:ext uri="{FF2B5EF4-FFF2-40B4-BE49-F238E27FC236}">
                  <a16:creationId xmlns:a16="http://schemas.microsoft.com/office/drawing/2014/main" id="{8D22D79F-1D68-4A57-8596-E5055C54BB75}"/>
                </a:ext>
              </a:extLst>
            </p:cNvPr>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3986;p79">
              <a:extLst>
                <a:ext uri="{FF2B5EF4-FFF2-40B4-BE49-F238E27FC236}">
                  <a16:creationId xmlns:a16="http://schemas.microsoft.com/office/drawing/2014/main" id="{D56174C7-C218-4A54-9B25-C4DA418633BA}"/>
                </a:ext>
              </a:extLst>
            </p:cNvPr>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3987;p79">
              <a:extLst>
                <a:ext uri="{FF2B5EF4-FFF2-40B4-BE49-F238E27FC236}">
                  <a16:creationId xmlns:a16="http://schemas.microsoft.com/office/drawing/2014/main" id="{FDB73751-5D16-4FF8-B8E7-A0CE010B2830}"/>
                </a:ext>
              </a:extLst>
            </p:cNvPr>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3988;p79">
              <a:extLst>
                <a:ext uri="{FF2B5EF4-FFF2-40B4-BE49-F238E27FC236}">
                  <a16:creationId xmlns:a16="http://schemas.microsoft.com/office/drawing/2014/main" id="{72371859-E7E3-4BB6-844B-1590B36C7DD8}"/>
                </a:ext>
              </a:extLst>
            </p:cNvPr>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3989;p79">
              <a:extLst>
                <a:ext uri="{FF2B5EF4-FFF2-40B4-BE49-F238E27FC236}">
                  <a16:creationId xmlns:a16="http://schemas.microsoft.com/office/drawing/2014/main" id="{C5E5769B-B563-40BB-98B9-8079883C7B97}"/>
                </a:ext>
              </a:extLst>
            </p:cNvPr>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3990;p79">
              <a:extLst>
                <a:ext uri="{FF2B5EF4-FFF2-40B4-BE49-F238E27FC236}">
                  <a16:creationId xmlns:a16="http://schemas.microsoft.com/office/drawing/2014/main" id="{770CDE16-A638-47DA-A758-FCF72E25B6C3}"/>
                </a:ext>
              </a:extLst>
            </p:cNvPr>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3991;p79">
              <a:extLst>
                <a:ext uri="{FF2B5EF4-FFF2-40B4-BE49-F238E27FC236}">
                  <a16:creationId xmlns:a16="http://schemas.microsoft.com/office/drawing/2014/main" id="{C4F210E0-5CC4-41EC-B780-EC500BD377EC}"/>
                </a:ext>
              </a:extLst>
            </p:cNvPr>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3992;p79">
              <a:extLst>
                <a:ext uri="{FF2B5EF4-FFF2-40B4-BE49-F238E27FC236}">
                  <a16:creationId xmlns:a16="http://schemas.microsoft.com/office/drawing/2014/main" id="{95437891-C26D-4242-A55C-BFCF17D7A52E}"/>
                </a:ext>
              </a:extLst>
            </p:cNvPr>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3993;p79">
              <a:extLst>
                <a:ext uri="{FF2B5EF4-FFF2-40B4-BE49-F238E27FC236}">
                  <a16:creationId xmlns:a16="http://schemas.microsoft.com/office/drawing/2014/main" id="{051E7FDA-5BF0-4A1C-8912-D707BEF7B173}"/>
                </a:ext>
              </a:extLst>
            </p:cNvPr>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3994;p79">
              <a:extLst>
                <a:ext uri="{FF2B5EF4-FFF2-40B4-BE49-F238E27FC236}">
                  <a16:creationId xmlns:a16="http://schemas.microsoft.com/office/drawing/2014/main" id="{71111591-1ACE-40C6-A26F-22C8635529DD}"/>
                </a:ext>
              </a:extLst>
            </p:cNvPr>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3995;p79">
              <a:extLst>
                <a:ext uri="{FF2B5EF4-FFF2-40B4-BE49-F238E27FC236}">
                  <a16:creationId xmlns:a16="http://schemas.microsoft.com/office/drawing/2014/main" id="{44D8F8BD-378C-49B5-82F8-129BE34DC958}"/>
                </a:ext>
              </a:extLst>
            </p:cNvPr>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3996;p79">
              <a:extLst>
                <a:ext uri="{FF2B5EF4-FFF2-40B4-BE49-F238E27FC236}">
                  <a16:creationId xmlns:a16="http://schemas.microsoft.com/office/drawing/2014/main" id="{31CFA954-0551-49E1-A720-45CB99A6222B}"/>
                </a:ext>
              </a:extLst>
            </p:cNvPr>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3997;p79">
              <a:extLst>
                <a:ext uri="{FF2B5EF4-FFF2-40B4-BE49-F238E27FC236}">
                  <a16:creationId xmlns:a16="http://schemas.microsoft.com/office/drawing/2014/main" id="{3F7FB829-FE65-4A9C-926F-935DD26428F2}"/>
                </a:ext>
              </a:extLst>
            </p:cNvPr>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3998;p79">
              <a:extLst>
                <a:ext uri="{FF2B5EF4-FFF2-40B4-BE49-F238E27FC236}">
                  <a16:creationId xmlns:a16="http://schemas.microsoft.com/office/drawing/2014/main" id="{9CC4D1D2-83D1-4B21-B929-491D562FA0FD}"/>
                </a:ext>
              </a:extLst>
            </p:cNvPr>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3999;p79">
              <a:extLst>
                <a:ext uri="{FF2B5EF4-FFF2-40B4-BE49-F238E27FC236}">
                  <a16:creationId xmlns:a16="http://schemas.microsoft.com/office/drawing/2014/main" id="{6322C30B-2091-430A-8BC5-EB55B962E77F}"/>
                </a:ext>
              </a:extLst>
            </p:cNvPr>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4000;p79">
              <a:extLst>
                <a:ext uri="{FF2B5EF4-FFF2-40B4-BE49-F238E27FC236}">
                  <a16:creationId xmlns:a16="http://schemas.microsoft.com/office/drawing/2014/main" id="{2ABBDD64-09B2-4912-9457-57AECCF7D7FE}"/>
                </a:ext>
              </a:extLst>
            </p:cNvPr>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4001;p79">
              <a:extLst>
                <a:ext uri="{FF2B5EF4-FFF2-40B4-BE49-F238E27FC236}">
                  <a16:creationId xmlns:a16="http://schemas.microsoft.com/office/drawing/2014/main" id="{7EAC6ACD-22B4-4733-A639-70ED2442BB27}"/>
                </a:ext>
              </a:extLst>
            </p:cNvPr>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4002;p79">
              <a:extLst>
                <a:ext uri="{FF2B5EF4-FFF2-40B4-BE49-F238E27FC236}">
                  <a16:creationId xmlns:a16="http://schemas.microsoft.com/office/drawing/2014/main" id="{E9067181-FEA7-411F-AAEF-BE9858DACD5D}"/>
                </a:ext>
              </a:extLst>
            </p:cNvPr>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4003;p79">
              <a:extLst>
                <a:ext uri="{FF2B5EF4-FFF2-40B4-BE49-F238E27FC236}">
                  <a16:creationId xmlns:a16="http://schemas.microsoft.com/office/drawing/2014/main" id="{406C02A5-FD8E-485D-B8E7-706BB81F6DA3}"/>
                </a:ext>
              </a:extLst>
            </p:cNvPr>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4004;p79">
              <a:extLst>
                <a:ext uri="{FF2B5EF4-FFF2-40B4-BE49-F238E27FC236}">
                  <a16:creationId xmlns:a16="http://schemas.microsoft.com/office/drawing/2014/main" id="{48EEB631-9E5E-4A77-8297-A82B3CF89141}"/>
                </a:ext>
              </a:extLst>
            </p:cNvPr>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4005;p79">
              <a:extLst>
                <a:ext uri="{FF2B5EF4-FFF2-40B4-BE49-F238E27FC236}">
                  <a16:creationId xmlns:a16="http://schemas.microsoft.com/office/drawing/2014/main" id="{887712C7-9C85-40ED-BA1C-343EF60CFC9E}"/>
                </a:ext>
              </a:extLst>
            </p:cNvPr>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4006;p79">
              <a:extLst>
                <a:ext uri="{FF2B5EF4-FFF2-40B4-BE49-F238E27FC236}">
                  <a16:creationId xmlns:a16="http://schemas.microsoft.com/office/drawing/2014/main" id="{A110A703-2526-4DAA-A67E-0571F0F6A6F0}"/>
                </a:ext>
              </a:extLst>
            </p:cNvPr>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4007;p79">
              <a:extLst>
                <a:ext uri="{FF2B5EF4-FFF2-40B4-BE49-F238E27FC236}">
                  <a16:creationId xmlns:a16="http://schemas.microsoft.com/office/drawing/2014/main" id="{17809EEA-E64C-449F-98E1-C3CB0A9E4AEA}"/>
                </a:ext>
              </a:extLst>
            </p:cNvPr>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4008;p79">
              <a:extLst>
                <a:ext uri="{FF2B5EF4-FFF2-40B4-BE49-F238E27FC236}">
                  <a16:creationId xmlns:a16="http://schemas.microsoft.com/office/drawing/2014/main" id="{4B3D5D17-6DCE-4DC0-A03F-827A5F295644}"/>
                </a:ext>
              </a:extLst>
            </p:cNvPr>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4009;p79">
              <a:extLst>
                <a:ext uri="{FF2B5EF4-FFF2-40B4-BE49-F238E27FC236}">
                  <a16:creationId xmlns:a16="http://schemas.microsoft.com/office/drawing/2014/main" id="{213C7C39-2B06-4604-915E-CAA32F59061B}"/>
                </a:ext>
              </a:extLst>
            </p:cNvPr>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4010;p79">
              <a:extLst>
                <a:ext uri="{FF2B5EF4-FFF2-40B4-BE49-F238E27FC236}">
                  <a16:creationId xmlns:a16="http://schemas.microsoft.com/office/drawing/2014/main" id="{C6F868C0-60F1-40F9-89B7-71B67FB816E0}"/>
                </a:ext>
              </a:extLst>
            </p:cNvPr>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4011;p79">
              <a:extLst>
                <a:ext uri="{FF2B5EF4-FFF2-40B4-BE49-F238E27FC236}">
                  <a16:creationId xmlns:a16="http://schemas.microsoft.com/office/drawing/2014/main" id="{B6C4787B-322F-47EF-A8AE-5E46A08FECE2}"/>
                </a:ext>
              </a:extLst>
            </p:cNvPr>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4012;p79">
              <a:extLst>
                <a:ext uri="{FF2B5EF4-FFF2-40B4-BE49-F238E27FC236}">
                  <a16:creationId xmlns:a16="http://schemas.microsoft.com/office/drawing/2014/main" id="{C2A50F25-9361-4A08-84EF-EBFA611CDB94}"/>
                </a:ext>
              </a:extLst>
            </p:cNvPr>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4013;p79">
              <a:extLst>
                <a:ext uri="{FF2B5EF4-FFF2-40B4-BE49-F238E27FC236}">
                  <a16:creationId xmlns:a16="http://schemas.microsoft.com/office/drawing/2014/main" id="{0DE77E4A-AB61-43E4-B5BF-69EDAB60511D}"/>
                </a:ext>
              </a:extLst>
            </p:cNvPr>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4014;p79">
              <a:extLst>
                <a:ext uri="{FF2B5EF4-FFF2-40B4-BE49-F238E27FC236}">
                  <a16:creationId xmlns:a16="http://schemas.microsoft.com/office/drawing/2014/main" id="{B0F4BB69-D178-48C3-A600-ED72C135C1FC}"/>
                </a:ext>
              </a:extLst>
            </p:cNvPr>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4015;p79">
              <a:extLst>
                <a:ext uri="{FF2B5EF4-FFF2-40B4-BE49-F238E27FC236}">
                  <a16:creationId xmlns:a16="http://schemas.microsoft.com/office/drawing/2014/main" id="{A53DF068-ADEF-4E90-97C4-9A79308E8702}"/>
                </a:ext>
              </a:extLst>
            </p:cNvPr>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4016;p79">
              <a:extLst>
                <a:ext uri="{FF2B5EF4-FFF2-40B4-BE49-F238E27FC236}">
                  <a16:creationId xmlns:a16="http://schemas.microsoft.com/office/drawing/2014/main" id="{07DDB4AF-2644-4CB5-866E-7D2BC1751F82}"/>
                </a:ext>
              </a:extLst>
            </p:cNvPr>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4017;p79">
              <a:extLst>
                <a:ext uri="{FF2B5EF4-FFF2-40B4-BE49-F238E27FC236}">
                  <a16:creationId xmlns:a16="http://schemas.microsoft.com/office/drawing/2014/main" id="{3DEF6FE4-F7AF-4F75-B1C9-5F868A954094}"/>
                </a:ext>
              </a:extLst>
            </p:cNvPr>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4018;p79">
              <a:extLst>
                <a:ext uri="{FF2B5EF4-FFF2-40B4-BE49-F238E27FC236}">
                  <a16:creationId xmlns:a16="http://schemas.microsoft.com/office/drawing/2014/main" id="{8D623EE6-00BB-44D2-B691-00BD463EFDEB}"/>
                </a:ext>
              </a:extLst>
            </p:cNvPr>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4019;p79">
              <a:extLst>
                <a:ext uri="{FF2B5EF4-FFF2-40B4-BE49-F238E27FC236}">
                  <a16:creationId xmlns:a16="http://schemas.microsoft.com/office/drawing/2014/main" id="{DA46823E-CC06-495C-849F-DF0A3EC303BD}"/>
                </a:ext>
              </a:extLst>
            </p:cNvPr>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4020;p79">
              <a:extLst>
                <a:ext uri="{FF2B5EF4-FFF2-40B4-BE49-F238E27FC236}">
                  <a16:creationId xmlns:a16="http://schemas.microsoft.com/office/drawing/2014/main" id="{5842C3F9-9A16-4F9C-91A5-C53400218AF3}"/>
                </a:ext>
              </a:extLst>
            </p:cNvPr>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4021;p79">
              <a:extLst>
                <a:ext uri="{FF2B5EF4-FFF2-40B4-BE49-F238E27FC236}">
                  <a16:creationId xmlns:a16="http://schemas.microsoft.com/office/drawing/2014/main" id="{92F041AC-6145-43D9-AEB6-CD71B5BC1DA0}"/>
                </a:ext>
              </a:extLst>
            </p:cNvPr>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4022;p79">
              <a:extLst>
                <a:ext uri="{FF2B5EF4-FFF2-40B4-BE49-F238E27FC236}">
                  <a16:creationId xmlns:a16="http://schemas.microsoft.com/office/drawing/2014/main" id="{B8093EE7-AC15-4C0A-8240-7674FD28E7E6}"/>
                </a:ext>
              </a:extLst>
            </p:cNvPr>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4023;p79">
              <a:extLst>
                <a:ext uri="{FF2B5EF4-FFF2-40B4-BE49-F238E27FC236}">
                  <a16:creationId xmlns:a16="http://schemas.microsoft.com/office/drawing/2014/main" id="{A8EFEA21-8AE3-47F1-89FC-1A885DE0CF64}"/>
                </a:ext>
              </a:extLst>
            </p:cNvPr>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4024;p79">
              <a:extLst>
                <a:ext uri="{FF2B5EF4-FFF2-40B4-BE49-F238E27FC236}">
                  <a16:creationId xmlns:a16="http://schemas.microsoft.com/office/drawing/2014/main" id="{23458EFC-6522-4812-B3FE-76B195DE6AC4}"/>
                </a:ext>
              </a:extLst>
            </p:cNvPr>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4025;p79">
              <a:extLst>
                <a:ext uri="{FF2B5EF4-FFF2-40B4-BE49-F238E27FC236}">
                  <a16:creationId xmlns:a16="http://schemas.microsoft.com/office/drawing/2014/main" id="{D663C401-660E-4CD4-B632-FFCEB386AE93}"/>
                </a:ext>
              </a:extLst>
            </p:cNvPr>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4026;p79">
              <a:extLst>
                <a:ext uri="{FF2B5EF4-FFF2-40B4-BE49-F238E27FC236}">
                  <a16:creationId xmlns:a16="http://schemas.microsoft.com/office/drawing/2014/main" id="{AC6A3706-F0C2-4BA1-997B-E78DAC40A72B}"/>
                </a:ext>
              </a:extLst>
            </p:cNvPr>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4027;p79">
              <a:extLst>
                <a:ext uri="{FF2B5EF4-FFF2-40B4-BE49-F238E27FC236}">
                  <a16:creationId xmlns:a16="http://schemas.microsoft.com/office/drawing/2014/main" id="{7BC3E36E-77AC-4B28-89BC-82AEC08B7EBF}"/>
                </a:ext>
              </a:extLst>
            </p:cNvPr>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4028;p79">
              <a:extLst>
                <a:ext uri="{FF2B5EF4-FFF2-40B4-BE49-F238E27FC236}">
                  <a16:creationId xmlns:a16="http://schemas.microsoft.com/office/drawing/2014/main" id="{DADBF589-7517-4D98-B9C6-DACF3BED73F0}"/>
                </a:ext>
              </a:extLst>
            </p:cNvPr>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4029;p79">
              <a:extLst>
                <a:ext uri="{FF2B5EF4-FFF2-40B4-BE49-F238E27FC236}">
                  <a16:creationId xmlns:a16="http://schemas.microsoft.com/office/drawing/2014/main" id="{C5772642-02B0-460D-A5A1-A4D6A1D589C8}"/>
                </a:ext>
              </a:extLst>
            </p:cNvPr>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4030;p79">
              <a:extLst>
                <a:ext uri="{FF2B5EF4-FFF2-40B4-BE49-F238E27FC236}">
                  <a16:creationId xmlns:a16="http://schemas.microsoft.com/office/drawing/2014/main" id="{2E262317-BB3A-4476-9301-CB99C0BEDC72}"/>
                </a:ext>
              </a:extLst>
            </p:cNvPr>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4031;p79">
              <a:extLst>
                <a:ext uri="{FF2B5EF4-FFF2-40B4-BE49-F238E27FC236}">
                  <a16:creationId xmlns:a16="http://schemas.microsoft.com/office/drawing/2014/main" id="{6A93A491-D99D-438D-8BFC-3995E1672E66}"/>
                </a:ext>
              </a:extLst>
            </p:cNvPr>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4032;p79">
              <a:extLst>
                <a:ext uri="{FF2B5EF4-FFF2-40B4-BE49-F238E27FC236}">
                  <a16:creationId xmlns:a16="http://schemas.microsoft.com/office/drawing/2014/main" id="{153DBFBC-CEC2-4442-8231-946E39C9863C}"/>
                </a:ext>
              </a:extLst>
            </p:cNvPr>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4033;p79">
              <a:extLst>
                <a:ext uri="{FF2B5EF4-FFF2-40B4-BE49-F238E27FC236}">
                  <a16:creationId xmlns:a16="http://schemas.microsoft.com/office/drawing/2014/main" id="{A3FF32D8-51D0-4E96-B979-CE211663B7A5}"/>
                </a:ext>
              </a:extLst>
            </p:cNvPr>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4034;p79">
              <a:extLst>
                <a:ext uri="{FF2B5EF4-FFF2-40B4-BE49-F238E27FC236}">
                  <a16:creationId xmlns:a16="http://schemas.microsoft.com/office/drawing/2014/main" id="{F51841E6-0B22-45AE-BC79-27DDFB231D5A}"/>
                </a:ext>
              </a:extLst>
            </p:cNvPr>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4035;p79">
              <a:extLst>
                <a:ext uri="{FF2B5EF4-FFF2-40B4-BE49-F238E27FC236}">
                  <a16:creationId xmlns:a16="http://schemas.microsoft.com/office/drawing/2014/main" id="{9C681864-7A6F-4DD0-8F66-B4B5947BCE40}"/>
                </a:ext>
              </a:extLst>
            </p:cNvPr>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4036;p79">
              <a:extLst>
                <a:ext uri="{FF2B5EF4-FFF2-40B4-BE49-F238E27FC236}">
                  <a16:creationId xmlns:a16="http://schemas.microsoft.com/office/drawing/2014/main" id="{4AD728F6-073E-4BD2-9828-32B6C9D0C96E}"/>
                </a:ext>
              </a:extLst>
            </p:cNvPr>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4037;p79">
              <a:extLst>
                <a:ext uri="{FF2B5EF4-FFF2-40B4-BE49-F238E27FC236}">
                  <a16:creationId xmlns:a16="http://schemas.microsoft.com/office/drawing/2014/main" id="{CC91E980-5069-4826-8948-A2F24B8B9BBB}"/>
                </a:ext>
              </a:extLst>
            </p:cNvPr>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4038;p79">
              <a:extLst>
                <a:ext uri="{FF2B5EF4-FFF2-40B4-BE49-F238E27FC236}">
                  <a16:creationId xmlns:a16="http://schemas.microsoft.com/office/drawing/2014/main" id="{AEB1D80A-48F0-4CB8-A13F-7B2C68C1D9ED}"/>
                </a:ext>
              </a:extLst>
            </p:cNvPr>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4039;p79">
              <a:extLst>
                <a:ext uri="{FF2B5EF4-FFF2-40B4-BE49-F238E27FC236}">
                  <a16:creationId xmlns:a16="http://schemas.microsoft.com/office/drawing/2014/main" id="{79C5AC50-BA3C-458D-8E0A-6871BE2AB554}"/>
                </a:ext>
              </a:extLst>
            </p:cNvPr>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4040;p79">
              <a:extLst>
                <a:ext uri="{FF2B5EF4-FFF2-40B4-BE49-F238E27FC236}">
                  <a16:creationId xmlns:a16="http://schemas.microsoft.com/office/drawing/2014/main" id="{2417D437-1AAF-480C-BC1E-02A57D0A3436}"/>
                </a:ext>
              </a:extLst>
            </p:cNvPr>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4041;p79">
              <a:extLst>
                <a:ext uri="{FF2B5EF4-FFF2-40B4-BE49-F238E27FC236}">
                  <a16:creationId xmlns:a16="http://schemas.microsoft.com/office/drawing/2014/main" id="{6910906A-8949-4996-8DFA-69FD842EFA79}"/>
                </a:ext>
              </a:extLst>
            </p:cNvPr>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4042;p79">
              <a:extLst>
                <a:ext uri="{FF2B5EF4-FFF2-40B4-BE49-F238E27FC236}">
                  <a16:creationId xmlns:a16="http://schemas.microsoft.com/office/drawing/2014/main" id="{C3DD00F7-0F1A-444E-80CC-1EDD246DA4BC}"/>
                </a:ext>
              </a:extLst>
            </p:cNvPr>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4043;p79">
              <a:extLst>
                <a:ext uri="{FF2B5EF4-FFF2-40B4-BE49-F238E27FC236}">
                  <a16:creationId xmlns:a16="http://schemas.microsoft.com/office/drawing/2014/main" id="{1798A162-D576-45B7-984E-F174CAF9F2E3}"/>
                </a:ext>
              </a:extLst>
            </p:cNvPr>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4044;p79">
              <a:extLst>
                <a:ext uri="{FF2B5EF4-FFF2-40B4-BE49-F238E27FC236}">
                  <a16:creationId xmlns:a16="http://schemas.microsoft.com/office/drawing/2014/main" id="{359B3477-8179-4684-82D0-2CB3431421E7}"/>
                </a:ext>
              </a:extLst>
            </p:cNvPr>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4045;p79">
              <a:extLst>
                <a:ext uri="{FF2B5EF4-FFF2-40B4-BE49-F238E27FC236}">
                  <a16:creationId xmlns:a16="http://schemas.microsoft.com/office/drawing/2014/main" id="{5EB51954-C907-4865-B121-1F65415CC521}"/>
                </a:ext>
              </a:extLst>
            </p:cNvPr>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4046;p79">
              <a:extLst>
                <a:ext uri="{FF2B5EF4-FFF2-40B4-BE49-F238E27FC236}">
                  <a16:creationId xmlns:a16="http://schemas.microsoft.com/office/drawing/2014/main" id="{A4E7A907-BED1-4447-8C8E-DA222C32643F}"/>
                </a:ext>
              </a:extLst>
            </p:cNvPr>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4047;p79">
              <a:extLst>
                <a:ext uri="{FF2B5EF4-FFF2-40B4-BE49-F238E27FC236}">
                  <a16:creationId xmlns:a16="http://schemas.microsoft.com/office/drawing/2014/main" id="{BCD34188-7AA1-413F-8711-217294EC7BD4}"/>
                </a:ext>
              </a:extLst>
            </p:cNvPr>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4048;p79">
              <a:extLst>
                <a:ext uri="{FF2B5EF4-FFF2-40B4-BE49-F238E27FC236}">
                  <a16:creationId xmlns:a16="http://schemas.microsoft.com/office/drawing/2014/main" id="{FFFD9C3E-D2E6-4A41-AACB-6D38F24CC229}"/>
                </a:ext>
              </a:extLst>
            </p:cNvPr>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4049;p79">
              <a:extLst>
                <a:ext uri="{FF2B5EF4-FFF2-40B4-BE49-F238E27FC236}">
                  <a16:creationId xmlns:a16="http://schemas.microsoft.com/office/drawing/2014/main" id="{BA13C798-DAD9-490F-A0A1-50CB4BAC37C9}"/>
                </a:ext>
              </a:extLst>
            </p:cNvPr>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4050;p79">
              <a:extLst>
                <a:ext uri="{FF2B5EF4-FFF2-40B4-BE49-F238E27FC236}">
                  <a16:creationId xmlns:a16="http://schemas.microsoft.com/office/drawing/2014/main" id="{9F51C795-6061-4458-BA3A-BDAA3106E17B}"/>
                </a:ext>
              </a:extLst>
            </p:cNvPr>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4051;p79">
              <a:extLst>
                <a:ext uri="{FF2B5EF4-FFF2-40B4-BE49-F238E27FC236}">
                  <a16:creationId xmlns:a16="http://schemas.microsoft.com/office/drawing/2014/main" id="{AF1CA814-FFC0-4E4C-84DF-35A2AC23F05C}"/>
                </a:ext>
              </a:extLst>
            </p:cNvPr>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4052;p79">
              <a:extLst>
                <a:ext uri="{FF2B5EF4-FFF2-40B4-BE49-F238E27FC236}">
                  <a16:creationId xmlns:a16="http://schemas.microsoft.com/office/drawing/2014/main" id="{9D0077A3-AC71-42AB-9522-CCEBB8F4BB09}"/>
                </a:ext>
              </a:extLst>
            </p:cNvPr>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4053;p79">
              <a:extLst>
                <a:ext uri="{FF2B5EF4-FFF2-40B4-BE49-F238E27FC236}">
                  <a16:creationId xmlns:a16="http://schemas.microsoft.com/office/drawing/2014/main" id="{9991757F-E701-4802-82AE-07BBB6E6B8E7}"/>
                </a:ext>
              </a:extLst>
            </p:cNvPr>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4054;p79">
              <a:extLst>
                <a:ext uri="{FF2B5EF4-FFF2-40B4-BE49-F238E27FC236}">
                  <a16:creationId xmlns:a16="http://schemas.microsoft.com/office/drawing/2014/main" id="{DD0D8D16-3F18-4607-B3F9-623E0BF1BC83}"/>
                </a:ext>
              </a:extLst>
            </p:cNvPr>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4055;p79">
              <a:extLst>
                <a:ext uri="{FF2B5EF4-FFF2-40B4-BE49-F238E27FC236}">
                  <a16:creationId xmlns:a16="http://schemas.microsoft.com/office/drawing/2014/main" id="{137593AA-F144-4035-91E7-2C089BEC8690}"/>
                </a:ext>
              </a:extLst>
            </p:cNvPr>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4056;p79">
              <a:extLst>
                <a:ext uri="{FF2B5EF4-FFF2-40B4-BE49-F238E27FC236}">
                  <a16:creationId xmlns:a16="http://schemas.microsoft.com/office/drawing/2014/main" id="{FAF4D093-EDE7-40BF-9E19-1E1FF3135EC9}"/>
                </a:ext>
              </a:extLst>
            </p:cNvPr>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4057;p79">
              <a:extLst>
                <a:ext uri="{FF2B5EF4-FFF2-40B4-BE49-F238E27FC236}">
                  <a16:creationId xmlns:a16="http://schemas.microsoft.com/office/drawing/2014/main" id="{76A611D8-01BC-43DA-8AC5-224A80EC1344}"/>
                </a:ext>
              </a:extLst>
            </p:cNvPr>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4058;p79">
              <a:extLst>
                <a:ext uri="{FF2B5EF4-FFF2-40B4-BE49-F238E27FC236}">
                  <a16:creationId xmlns:a16="http://schemas.microsoft.com/office/drawing/2014/main" id="{76BB142F-7991-4972-B0F8-71EB6A331834}"/>
                </a:ext>
              </a:extLst>
            </p:cNvPr>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4059;p79">
              <a:extLst>
                <a:ext uri="{FF2B5EF4-FFF2-40B4-BE49-F238E27FC236}">
                  <a16:creationId xmlns:a16="http://schemas.microsoft.com/office/drawing/2014/main" id="{1B8FE613-7680-4765-8ECD-AF07B23ADBDC}"/>
                </a:ext>
              </a:extLst>
            </p:cNvPr>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4060;p79">
              <a:extLst>
                <a:ext uri="{FF2B5EF4-FFF2-40B4-BE49-F238E27FC236}">
                  <a16:creationId xmlns:a16="http://schemas.microsoft.com/office/drawing/2014/main" id="{774F14B2-E6EC-4AC7-8190-64FC15D32E14}"/>
                </a:ext>
              </a:extLst>
            </p:cNvPr>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4061;p79">
              <a:extLst>
                <a:ext uri="{FF2B5EF4-FFF2-40B4-BE49-F238E27FC236}">
                  <a16:creationId xmlns:a16="http://schemas.microsoft.com/office/drawing/2014/main" id="{744F8A45-AA0E-4BF1-95ED-71260F4972D5}"/>
                </a:ext>
              </a:extLst>
            </p:cNvPr>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4062;p79">
              <a:extLst>
                <a:ext uri="{FF2B5EF4-FFF2-40B4-BE49-F238E27FC236}">
                  <a16:creationId xmlns:a16="http://schemas.microsoft.com/office/drawing/2014/main" id="{C0F28286-932F-400E-A888-EA6F494B55C8}"/>
                </a:ext>
              </a:extLst>
            </p:cNvPr>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4063;p79">
              <a:extLst>
                <a:ext uri="{FF2B5EF4-FFF2-40B4-BE49-F238E27FC236}">
                  <a16:creationId xmlns:a16="http://schemas.microsoft.com/office/drawing/2014/main" id="{A9C801CC-987A-491A-92B3-10C1455191CB}"/>
                </a:ext>
              </a:extLst>
            </p:cNvPr>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4064;p79">
              <a:extLst>
                <a:ext uri="{FF2B5EF4-FFF2-40B4-BE49-F238E27FC236}">
                  <a16:creationId xmlns:a16="http://schemas.microsoft.com/office/drawing/2014/main" id="{1FBF58CC-F025-48EB-9FC6-72F033C17ADC}"/>
                </a:ext>
              </a:extLst>
            </p:cNvPr>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4065;p79">
              <a:extLst>
                <a:ext uri="{FF2B5EF4-FFF2-40B4-BE49-F238E27FC236}">
                  <a16:creationId xmlns:a16="http://schemas.microsoft.com/office/drawing/2014/main" id="{71671D92-ED1F-421F-A194-67BEA8047F8B}"/>
                </a:ext>
              </a:extLst>
            </p:cNvPr>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4066;p79">
              <a:extLst>
                <a:ext uri="{FF2B5EF4-FFF2-40B4-BE49-F238E27FC236}">
                  <a16:creationId xmlns:a16="http://schemas.microsoft.com/office/drawing/2014/main" id="{9BD92C26-7DDC-43B2-8CF5-540B363D9C23}"/>
                </a:ext>
              </a:extLst>
            </p:cNvPr>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4067;p79">
              <a:extLst>
                <a:ext uri="{FF2B5EF4-FFF2-40B4-BE49-F238E27FC236}">
                  <a16:creationId xmlns:a16="http://schemas.microsoft.com/office/drawing/2014/main" id="{E9DA72A9-87B7-4BFF-A948-57139BF8DDC8}"/>
                </a:ext>
              </a:extLst>
            </p:cNvPr>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4068;p79">
              <a:extLst>
                <a:ext uri="{FF2B5EF4-FFF2-40B4-BE49-F238E27FC236}">
                  <a16:creationId xmlns:a16="http://schemas.microsoft.com/office/drawing/2014/main" id="{18C7445B-C440-4DFB-82B5-007677C4709F}"/>
                </a:ext>
              </a:extLst>
            </p:cNvPr>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4069;p79">
              <a:extLst>
                <a:ext uri="{FF2B5EF4-FFF2-40B4-BE49-F238E27FC236}">
                  <a16:creationId xmlns:a16="http://schemas.microsoft.com/office/drawing/2014/main" id="{ACB14BF7-317D-4074-9CED-62C5794A1CD8}"/>
                </a:ext>
              </a:extLst>
            </p:cNvPr>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4070;p79">
              <a:extLst>
                <a:ext uri="{FF2B5EF4-FFF2-40B4-BE49-F238E27FC236}">
                  <a16:creationId xmlns:a16="http://schemas.microsoft.com/office/drawing/2014/main" id="{B5D67498-51A6-4DBD-B381-CEC14DC913C5}"/>
                </a:ext>
              </a:extLst>
            </p:cNvPr>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4071;p79">
              <a:extLst>
                <a:ext uri="{FF2B5EF4-FFF2-40B4-BE49-F238E27FC236}">
                  <a16:creationId xmlns:a16="http://schemas.microsoft.com/office/drawing/2014/main" id="{1AD38689-C7F3-414F-9726-5FFBE9F10A9F}"/>
                </a:ext>
              </a:extLst>
            </p:cNvPr>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4072;p79">
              <a:extLst>
                <a:ext uri="{FF2B5EF4-FFF2-40B4-BE49-F238E27FC236}">
                  <a16:creationId xmlns:a16="http://schemas.microsoft.com/office/drawing/2014/main" id="{A97CFC97-BB3C-41F1-ABC7-7A231F802297}"/>
                </a:ext>
              </a:extLst>
            </p:cNvPr>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4073;p79">
              <a:extLst>
                <a:ext uri="{FF2B5EF4-FFF2-40B4-BE49-F238E27FC236}">
                  <a16:creationId xmlns:a16="http://schemas.microsoft.com/office/drawing/2014/main" id="{0432760E-6900-4295-A682-87EEB8623B5F}"/>
                </a:ext>
              </a:extLst>
            </p:cNvPr>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4074;p79">
              <a:extLst>
                <a:ext uri="{FF2B5EF4-FFF2-40B4-BE49-F238E27FC236}">
                  <a16:creationId xmlns:a16="http://schemas.microsoft.com/office/drawing/2014/main" id="{6CA8277E-4DE7-4E12-9B6F-91DEE3C93206}"/>
                </a:ext>
              </a:extLst>
            </p:cNvPr>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4075;p79">
              <a:extLst>
                <a:ext uri="{FF2B5EF4-FFF2-40B4-BE49-F238E27FC236}">
                  <a16:creationId xmlns:a16="http://schemas.microsoft.com/office/drawing/2014/main" id="{B52E0621-C0BF-4FB7-840E-C025BC0B39F4}"/>
                </a:ext>
              </a:extLst>
            </p:cNvPr>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4076;p79">
              <a:extLst>
                <a:ext uri="{FF2B5EF4-FFF2-40B4-BE49-F238E27FC236}">
                  <a16:creationId xmlns:a16="http://schemas.microsoft.com/office/drawing/2014/main" id="{B7605E57-6F32-4712-BF01-026858A3F14B}"/>
                </a:ext>
              </a:extLst>
            </p:cNvPr>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4077;p79">
              <a:extLst>
                <a:ext uri="{FF2B5EF4-FFF2-40B4-BE49-F238E27FC236}">
                  <a16:creationId xmlns:a16="http://schemas.microsoft.com/office/drawing/2014/main" id="{B92A267B-BE4B-4699-BA87-0100A9B05B2F}"/>
                </a:ext>
              </a:extLst>
            </p:cNvPr>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4078;p79">
              <a:extLst>
                <a:ext uri="{FF2B5EF4-FFF2-40B4-BE49-F238E27FC236}">
                  <a16:creationId xmlns:a16="http://schemas.microsoft.com/office/drawing/2014/main" id="{D7F1D8E9-C243-4EC5-8937-293251D02F71}"/>
                </a:ext>
              </a:extLst>
            </p:cNvPr>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4079;p79">
              <a:extLst>
                <a:ext uri="{FF2B5EF4-FFF2-40B4-BE49-F238E27FC236}">
                  <a16:creationId xmlns:a16="http://schemas.microsoft.com/office/drawing/2014/main" id="{9676C34D-D70A-442B-8135-B6F63E3F5C23}"/>
                </a:ext>
              </a:extLst>
            </p:cNvPr>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4080;p79">
              <a:extLst>
                <a:ext uri="{FF2B5EF4-FFF2-40B4-BE49-F238E27FC236}">
                  <a16:creationId xmlns:a16="http://schemas.microsoft.com/office/drawing/2014/main" id="{9FF7214A-0358-4876-A008-BEF7F6227E14}"/>
                </a:ext>
              </a:extLst>
            </p:cNvPr>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4081;p79">
              <a:extLst>
                <a:ext uri="{FF2B5EF4-FFF2-40B4-BE49-F238E27FC236}">
                  <a16:creationId xmlns:a16="http://schemas.microsoft.com/office/drawing/2014/main" id="{21F6DE0D-41E5-4FA1-924D-BE49EE1770C9}"/>
                </a:ext>
              </a:extLst>
            </p:cNvPr>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4082;p79">
              <a:extLst>
                <a:ext uri="{FF2B5EF4-FFF2-40B4-BE49-F238E27FC236}">
                  <a16:creationId xmlns:a16="http://schemas.microsoft.com/office/drawing/2014/main" id="{A2114AEF-75A5-43F0-B6DB-8164D3EB9A51}"/>
                </a:ext>
              </a:extLst>
            </p:cNvPr>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4083;p79">
              <a:extLst>
                <a:ext uri="{FF2B5EF4-FFF2-40B4-BE49-F238E27FC236}">
                  <a16:creationId xmlns:a16="http://schemas.microsoft.com/office/drawing/2014/main" id="{09C93F43-0AFD-44B0-A19E-C1ADFAB4DD77}"/>
                </a:ext>
              </a:extLst>
            </p:cNvPr>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4084;p79">
              <a:extLst>
                <a:ext uri="{FF2B5EF4-FFF2-40B4-BE49-F238E27FC236}">
                  <a16:creationId xmlns:a16="http://schemas.microsoft.com/office/drawing/2014/main" id="{CF3B183B-50AF-4DDA-8EC5-57ADAEC2A2F7}"/>
                </a:ext>
              </a:extLst>
            </p:cNvPr>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4085;p79">
              <a:extLst>
                <a:ext uri="{FF2B5EF4-FFF2-40B4-BE49-F238E27FC236}">
                  <a16:creationId xmlns:a16="http://schemas.microsoft.com/office/drawing/2014/main" id="{E1CF0F41-C748-4968-8AEB-14FC477EF4F0}"/>
                </a:ext>
              </a:extLst>
            </p:cNvPr>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4086;p79">
              <a:extLst>
                <a:ext uri="{FF2B5EF4-FFF2-40B4-BE49-F238E27FC236}">
                  <a16:creationId xmlns:a16="http://schemas.microsoft.com/office/drawing/2014/main" id="{084DDE40-67BE-4FC1-870E-E625BA1DDCDB}"/>
                </a:ext>
              </a:extLst>
            </p:cNvPr>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4087;p79">
              <a:extLst>
                <a:ext uri="{FF2B5EF4-FFF2-40B4-BE49-F238E27FC236}">
                  <a16:creationId xmlns:a16="http://schemas.microsoft.com/office/drawing/2014/main" id="{BF613B64-3A06-4854-868A-1291D63C7DF3}"/>
                </a:ext>
              </a:extLst>
            </p:cNvPr>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4088;p79">
              <a:extLst>
                <a:ext uri="{FF2B5EF4-FFF2-40B4-BE49-F238E27FC236}">
                  <a16:creationId xmlns:a16="http://schemas.microsoft.com/office/drawing/2014/main" id="{8DAE4915-0696-4670-BDF5-32DDEAD97BD1}"/>
                </a:ext>
              </a:extLst>
            </p:cNvPr>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4089;p79">
              <a:extLst>
                <a:ext uri="{FF2B5EF4-FFF2-40B4-BE49-F238E27FC236}">
                  <a16:creationId xmlns:a16="http://schemas.microsoft.com/office/drawing/2014/main" id="{44F4C212-6D49-4853-8E0D-12AE64F28F54}"/>
                </a:ext>
              </a:extLst>
            </p:cNvPr>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4090;p79">
              <a:extLst>
                <a:ext uri="{FF2B5EF4-FFF2-40B4-BE49-F238E27FC236}">
                  <a16:creationId xmlns:a16="http://schemas.microsoft.com/office/drawing/2014/main" id="{7E82572A-6DBB-4EAB-A988-1CEF901A2D0A}"/>
                </a:ext>
              </a:extLst>
            </p:cNvPr>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4091;p79">
              <a:extLst>
                <a:ext uri="{FF2B5EF4-FFF2-40B4-BE49-F238E27FC236}">
                  <a16:creationId xmlns:a16="http://schemas.microsoft.com/office/drawing/2014/main" id="{1861EEEA-3617-4AFB-BC8E-02D494413AC8}"/>
                </a:ext>
              </a:extLst>
            </p:cNvPr>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4092;p79">
              <a:extLst>
                <a:ext uri="{FF2B5EF4-FFF2-40B4-BE49-F238E27FC236}">
                  <a16:creationId xmlns:a16="http://schemas.microsoft.com/office/drawing/2014/main" id="{CDDA70A0-5FEE-4741-B911-3D1A2A511468}"/>
                </a:ext>
              </a:extLst>
            </p:cNvPr>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4093;p79">
              <a:extLst>
                <a:ext uri="{FF2B5EF4-FFF2-40B4-BE49-F238E27FC236}">
                  <a16:creationId xmlns:a16="http://schemas.microsoft.com/office/drawing/2014/main" id="{3137F404-3C2B-46F6-887C-258792BA8921}"/>
                </a:ext>
              </a:extLst>
            </p:cNvPr>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4094;p79">
              <a:extLst>
                <a:ext uri="{FF2B5EF4-FFF2-40B4-BE49-F238E27FC236}">
                  <a16:creationId xmlns:a16="http://schemas.microsoft.com/office/drawing/2014/main" id="{BBC62464-8FE5-48CE-A673-8651532943F6}"/>
                </a:ext>
              </a:extLst>
            </p:cNvPr>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4095;p79">
              <a:extLst>
                <a:ext uri="{FF2B5EF4-FFF2-40B4-BE49-F238E27FC236}">
                  <a16:creationId xmlns:a16="http://schemas.microsoft.com/office/drawing/2014/main" id="{BF66878B-C6B6-40BA-8D70-5AAD707B1898}"/>
                </a:ext>
              </a:extLst>
            </p:cNvPr>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4096;p79">
              <a:extLst>
                <a:ext uri="{FF2B5EF4-FFF2-40B4-BE49-F238E27FC236}">
                  <a16:creationId xmlns:a16="http://schemas.microsoft.com/office/drawing/2014/main" id="{4ADF54CE-56A3-4D9C-8FD0-F8DFF87B7B79}"/>
                </a:ext>
              </a:extLst>
            </p:cNvPr>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4097;p79">
              <a:extLst>
                <a:ext uri="{FF2B5EF4-FFF2-40B4-BE49-F238E27FC236}">
                  <a16:creationId xmlns:a16="http://schemas.microsoft.com/office/drawing/2014/main" id="{BD299372-EE81-4315-9599-C13050043234}"/>
                </a:ext>
              </a:extLst>
            </p:cNvPr>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4098;p79">
              <a:extLst>
                <a:ext uri="{FF2B5EF4-FFF2-40B4-BE49-F238E27FC236}">
                  <a16:creationId xmlns:a16="http://schemas.microsoft.com/office/drawing/2014/main" id="{5386088E-515E-46E5-994E-832AC2620729}"/>
                </a:ext>
              </a:extLst>
            </p:cNvPr>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4099;p79">
              <a:extLst>
                <a:ext uri="{FF2B5EF4-FFF2-40B4-BE49-F238E27FC236}">
                  <a16:creationId xmlns:a16="http://schemas.microsoft.com/office/drawing/2014/main" id="{BB92FEF2-F545-4D1B-91C3-BD6D468C5A60}"/>
                </a:ext>
              </a:extLst>
            </p:cNvPr>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4100;p79">
              <a:extLst>
                <a:ext uri="{FF2B5EF4-FFF2-40B4-BE49-F238E27FC236}">
                  <a16:creationId xmlns:a16="http://schemas.microsoft.com/office/drawing/2014/main" id="{4DCE7453-C06B-462A-AB64-7053FCD5CEA2}"/>
                </a:ext>
              </a:extLst>
            </p:cNvPr>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4101;p79">
              <a:extLst>
                <a:ext uri="{FF2B5EF4-FFF2-40B4-BE49-F238E27FC236}">
                  <a16:creationId xmlns:a16="http://schemas.microsoft.com/office/drawing/2014/main" id="{A0167DE0-0048-4793-93FA-2487C9D847C9}"/>
                </a:ext>
              </a:extLst>
            </p:cNvPr>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4102;p79">
              <a:extLst>
                <a:ext uri="{FF2B5EF4-FFF2-40B4-BE49-F238E27FC236}">
                  <a16:creationId xmlns:a16="http://schemas.microsoft.com/office/drawing/2014/main" id="{73D72F52-4F5F-47C1-8FC7-24B08F81CEC5}"/>
                </a:ext>
              </a:extLst>
            </p:cNvPr>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4103;p79">
              <a:extLst>
                <a:ext uri="{FF2B5EF4-FFF2-40B4-BE49-F238E27FC236}">
                  <a16:creationId xmlns:a16="http://schemas.microsoft.com/office/drawing/2014/main" id="{9661D41B-D2F9-4AC2-9F3C-1A33933C9315}"/>
                </a:ext>
              </a:extLst>
            </p:cNvPr>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4104;p79">
              <a:extLst>
                <a:ext uri="{FF2B5EF4-FFF2-40B4-BE49-F238E27FC236}">
                  <a16:creationId xmlns:a16="http://schemas.microsoft.com/office/drawing/2014/main" id="{4047D567-7662-4CBF-8539-A3E820133913}"/>
                </a:ext>
              </a:extLst>
            </p:cNvPr>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4105;p79">
              <a:extLst>
                <a:ext uri="{FF2B5EF4-FFF2-40B4-BE49-F238E27FC236}">
                  <a16:creationId xmlns:a16="http://schemas.microsoft.com/office/drawing/2014/main" id="{0C9066F2-7715-48AD-BFE5-B4646092B524}"/>
                </a:ext>
              </a:extLst>
            </p:cNvPr>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4106;p79">
              <a:extLst>
                <a:ext uri="{FF2B5EF4-FFF2-40B4-BE49-F238E27FC236}">
                  <a16:creationId xmlns:a16="http://schemas.microsoft.com/office/drawing/2014/main" id="{B022084F-EFDA-4AA1-9B8F-BD627998E9D8}"/>
                </a:ext>
              </a:extLst>
            </p:cNvPr>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4107;p79">
              <a:extLst>
                <a:ext uri="{FF2B5EF4-FFF2-40B4-BE49-F238E27FC236}">
                  <a16:creationId xmlns:a16="http://schemas.microsoft.com/office/drawing/2014/main" id="{8546C9E2-D427-45D0-9566-7510A4C2E156}"/>
                </a:ext>
              </a:extLst>
            </p:cNvPr>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4108;p79">
              <a:extLst>
                <a:ext uri="{FF2B5EF4-FFF2-40B4-BE49-F238E27FC236}">
                  <a16:creationId xmlns:a16="http://schemas.microsoft.com/office/drawing/2014/main" id="{0BE83B37-DA85-461B-B58B-5AD16FC7638A}"/>
                </a:ext>
              </a:extLst>
            </p:cNvPr>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4109;p79">
              <a:extLst>
                <a:ext uri="{FF2B5EF4-FFF2-40B4-BE49-F238E27FC236}">
                  <a16:creationId xmlns:a16="http://schemas.microsoft.com/office/drawing/2014/main" id="{78F0C1F4-4E86-4B87-B8D8-4CCEABC0FF5B}"/>
                </a:ext>
              </a:extLst>
            </p:cNvPr>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4110;p79">
              <a:extLst>
                <a:ext uri="{FF2B5EF4-FFF2-40B4-BE49-F238E27FC236}">
                  <a16:creationId xmlns:a16="http://schemas.microsoft.com/office/drawing/2014/main" id="{A8CFD1FE-3733-421D-A158-BF5265B6AB81}"/>
                </a:ext>
              </a:extLst>
            </p:cNvPr>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4111;p79">
              <a:extLst>
                <a:ext uri="{FF2B5EF4-FFF2-40B4-BE49-F238E27FC236}">
                  <a16:creationId xmlns:a16="http://schemas.microsoft.com/office/drawing/2014/main" id="{AB06D5A1-7746-4A73-92ED-718C49C85491}"/>
                </a:ext>
              </a:extLst>
            </p:cNvPr>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4112;p79">
              <a:extLst>
                <a:ext uri="{FF2B5EF4-FFF2-40B4-BE49-F238E27FC236}">
                  <a16:creationId xmlns:a16="http://schemas.microsoft.com/office/drawing/2014/main" id="{19D5F481-E027-44F8-A390-5DC5B6F656A7}"/>
                </a:ext>
              </a:extLst>
            </p:cNvPr>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4113;p79">
              <a:extLst>
                <a:ext uri="{FF2B5EF4-FFF2-40B4-BE49-F238E27FC236}">
                  <a16:creationId xmlns:a16="http://schemas.microsoft.com/office/drawing/2014/main" id="{50342EDE-A3AA-42B4-916E-B9C5492B0C7F}"/>
                </a:ext>
              </a:extLst>
            </p:cNvPr>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4114;p79">
              <a:extLst>
                <a:ext uri="{FF2B5EF4-FFF2-40B4-BE49-F238E27FC236}">
                  <a16:creationId xmlns:a16="http://schemas.microsoft.com/office/drawing/2014/main" id="{A8A3410A-911D-4B7F-A48A-CB9273F5A251}"/>
                </a:ext>
              </a:extLst>
            </p:cNvPr>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4115;p79">
              <a:extLst>
                <a:ext uri="{FF2B5EF4-FFF2-40B4-BE49-F238E27FC236}">
                  <a16:creationId xmlns:a16="http://schemas.microsoft.com/office/drawing/2014/main" id="{CE2AC7E3-0598-486E-9589-5CAB4A84939E}"/>
                </a:ext>
              </a:extLst>
            </p:cNvPr>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4116;p79">
              <a:extLst>
                <a:ext uri="{FF2B5EF4-FFF2-40B4-BE49-F238E27FC236}">
                  <a16:creationId xmlns:a16="http://schemas.microsoft.com/office/drawing/2014/main" id="{045E318F-5E11-4C52-8A3C-FB48E0669CF8}"/>
                </a:ext>
              </a:extLst>
            </p:cNvPr>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4117;p79">
              <a:extLst>
                <a:ext uri="{FF2B5EF4-FFF2-40B4-BE49-F238E27FC236}">
                  <a16:creationId xmlns:a16="http://schemas.microsoft.com/office/drawing/2014/main" id="{14C31E86-8E6A-469F-AFE7-BDC0150D7CCE}"/>
                </a:ext>
              </a:extLst>
            </p:cNvPr>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4118;p79">
              <a:extLst>
                <a:ext uri="{FF2B5EF4-FFF2-40B4-BE49-F238E27FC236}">
                  <a16:creationId xmlns:a16="http://schemas.microsoft.com/office/drawing/2014/main" id="{E7E1473E-3E7A-4A6B-9B5D-4D9FE959F8A8}"/>
                </a:ext>
              </a:extLst>
            </p:cNvPr>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4119;p79">
              <a:extLst>
                <a:ext uri="{FF2B5EF4-FFF2-40B4-BE49-F238E27FC236}">
                  <a16:creationId xmlns:a16="http://schemas.microsoft.com/office/drawing/2014/main" id="{E345B719-FF83-4972-8629-B798F47C005F}"/>
                </a:ext>
              </a:extLst>
            </p:cNvPr>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4120;p79">
              <a:extLst>
                <a:ext uri="{FF2B5EF4-FFF2-40B4-BE49-F238E27FC236}">
                  <a16:creationId xmlns:a16="http://schemas.microsoft.com/office/drawing/2014/main" id="{080222A2-B272-420C-A178-B0144D30D11B}"/>
                </a:ext>
              </a:extLst>
            </p:cNvPr>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4121;p79">
              <a:extLst>
                <a:ext uri="{FF2B5EF4-FFF2-40B4-BE49-F238E27FC236}">
                  <a16:creationId xmlns:a16="http://schemas.microsoft.com/office/drawing/2014/main" id="{382465AE-4487-4BB1-87E2-469FE931E450}"/>
                </a:ext>
              </a:extLst>
            </p:cNvPr>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4122;p79">
              <a:extLst>
                <a:ext uri="{FF2B5EF4-FFF2-40B4-BE49-F238E27FC236}">
                  <a16:creationId xmlns:a16="http://schemas.microsoft.com/office/drawing/2014/main" id="{5F91AC9B-90F3-4A11-AE6E-F708437AFAC4}"/>
                </a:ext>
              </a:extLst>
            </p:cNvPr>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4123;p79">
              <a:extLst>
                <a:ext uri="{FF2B5EF4-FFF2-40B4-BE49-F238E27FC236}">
                  <a16:creationId xmlns:a16="http://schemas.microsoft.com/office/drawing/2014/main" id="{40608D54-DB9D-47F0-B823-0C502E59DCE8}"/>
                </a:ext>
              </a:extLst>
            </p:cNvPr>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4124;p79">
              <a:extLst>
                <a:ext uri="{FF2B5EF4-FFF2-40B4-BE49-F238E27FC236}">
                  <a16:creationId xmlns:a16="http://schemas.microsoft.com/office/drawing/2014/main" id="{152C1E7A-B623-4B5E-8C4F-FBD2961F2E8E}"/>
                </a:ext>
              </a:extLst>
            </p:cNvPr>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4125;p79">
              <a:extLst>
                <a:ext uri="{FF2B5EF4-FFF2-40B4-BE49-F238E27FC236}">
                  <a16:creationId xmlns:a16="http://schemas.microsoft.com/office/drawing/2014/main" id="{984816F8-4CB4-4317-8E2C-616202768643}"/>
                </a:ext>
              </a:extLst>
            </p:cNvPr>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4126;p79">
              <a:extLst>
                <a:ext uri="{FF2B5EF4-FFF2-40B4-BE49-F238E27FC236}">
                  <a16:creationId xmlns:a16="http://schemas.microsoft.com/office/drawing/2014/main" id="{C5EB0BDF-8046-452B-94F5-F2680965BDA7}"/>
                </a:ext>
              </a:extLst>
            </p:cNvPr>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4127;p79">
              <a:extLst>
                <a:ext uri="{FF2B5EF4-FFF2-40B4-BE49-F238E27FC236}">
                  <a16:creationId xmlns:a16="http://schemas.microsoft.com/office/drawing/2014/main" id="{BB3CBEEE-A49E-48D1-8E34-BA10A20E99C9}"/>
                </a:ext>
              </a:extLst>
            </p:cNvPr>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4128;p79">
              <a:extLst>
                <a:ext uri="{FF2B5EF4-FFF2-40B4-BE49-F238E27FC236}">
                  <a16:creationId xmlns:a16="http://schemas.microsoft.com/office/drawing/2014/main" id="{B90799ED-A533-45D3-B7F5-9B7658DA7D84}"/>
                </a:ext>
              </a:extLst>
            </p:cNvPr>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4129;p79">
              <a:extLst>
                <a:ext uri="{FF2B5EF4-FFF2-40B4-BE49-F238E27FC236}">
                  <a16:creationId xmlns:a16="http://schemas.microsoft.com/office/drawing/2014/main" id="{ECB5668B-B384-472C-A806-249EBB01B4A1}"/>
                </a:ext>
              </a:extLst>
            </p:cNvPr>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4130;p79">
              <a:extLst>
                <a:ext uri="{FF2B5EF4-FFF2-40B4-BE49-F238E27FC236}">
                  <a16:creationId xmlns:a16="http://schemas.microsoft.com/office/drawing/2014/main" id="{BC853D89-740B-497C-9E51-CA939834193E}"/>
                </a:ext>
              </a:extLst>
            </p:cNvPr>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4131;p79">
              <a:extLst>
                <a:ext uri="{FF2B5EF4-FFF2-40B4-BE49-F238E27FC236}">
                  <a16:creationId xmlns:a16="http://schemas.microsoft.com/office/drawing/2014/main" id="{94F82908-B55B-467A-9BDA-8F1208A7B860}"/>
                </a:ext>
              </a:extLst>
            </p:cNvPr>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4132;p79">
              <a:extLst>
                <a:ext uri="{FF2B5EF4-FFF2-40B4-BE49-F238E27FC236}">
                  <a16:creationId xmlns:a16="http://schemas.microsoft.com/office/drawing/2014/main" id="{21772CCA-42B0-4497-8A72-AB1917A94094}"/>
                </a:ext>
              </a:extLst>
            </p:cNvPr>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4133;p79">
              <a:extLst>
                <a:ext uri="{FF2B5EF4-FFF2-40B4-BE49-F238E27FC236}">
                  <a16:creationId xmlns:a16="http://schemas.microsoft.com/office/drawing/2014/main" id="{90CDD7A9-82FE-42E1-B43F-619EC74E1A13}"/>
                </a:ext>
              </a:extLst>
            </p:cNvPr>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4134;p79">
              <a:extLst>
                <a:ext uri="{FF2B5EF4-FFF2-40B4-BE49-F238E27FC236}">
                  <a16:creationId xmlns:a16="http://schemas.microsoft.com/office/drawing/2014/main" id="{CA15E887-AE99-48E9-B384-DE5515238E0E}"/>
                </a:ext>
              </a:extLst>
            </p:cNvPr>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4135;p79">
              <a:extLst>
                <a:ext uri="{FF2B5EF4-FFF2-40B4-BE49-F238E27FC236}">
                  <a16:creationId xmlns:a16="http://schemas.microsoft.com/office/drawing/2014/main" id="{B30B0B09-30DD-4B5C-8F55-7E6F7451967D}"/>
                </a:ext>
              </a:extLst>
            </p:cNvPr>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4136;p79">
              <a:extLst>
                <a:ext uri="{FF2B5EF4-FFF2-40B4-BE49-F238E27FC236}">
                  <a16:creationId xmlns:a16="http://schemas.microsoft.com/office/drawing/2014/main" id="{0D2FD813-8CE3-47B4-8F57-4AC6FAF41FA1}"/>
                </a:ext>
              </a:extLst>
            </p:cNvPr>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4137;p79">
              <a:extLst>
                <a:ext uri="{FF2B5EF4-FFF2-40B4-BE49-F238E27FC236}">
                  <a16:creationId xmlns:a16="http://schemas.microsoft.com/office/drawing/2014/main" id="{5B892357-3E0D-49E1-856E-67EBD68D2D30}"/>
                </a:ext>
              </a:extLst>
            </p:cNvPr>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4138;p79">
              <a:extLst>
                <a:ext uri="{FF2B5EF4-FFF2-40B4-BE49-F238E27FC236}">
                  <a16:creationId xmlns:a16="http://schemas.microsoft.com/office/drawing/2014/main" id="{7B6BB658-A464-4D90-93C3-7B1C5F27F17A}"/>
                </a:ext>
              </a:extLst>
            </p:cNvPr>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4139;p79">
              <a:extLst>
                <a:ext uri="{FF2B5EF4-FFF2-40B4-BE49-F238E27FC236}">
                  <a16:creationId xmlns:a16="http://schemas.microsoft.com/office/drawing/2014/main" id="{580DF374-5560-4CF8-B8E2-4D0E27F3C0F1}"/>
                </a:ext>
              </a:extLst>
            </p:cNvPr>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4140;p79">
              <a:extLst>
                <a:ext uri="{FF2B5EF4-FFF2-40B4-BE49-F238E27FC236}">
                  <a16:creationId xmlns:a16="http://schemas.microsoft.com/office/drawing/2014/main" id="{9E1063F0-8611-470B-A160-82281CE93F7D}"/>
                </a:ext>
              </a:extLst>
            </p:cNvPr>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4141;p79">
              <a:extLst>
                <a:ext uri="{FF2B5EF4-FFF2-40B4-BE49-F238E27FC236}">
                  <a16:creationId xmlns:a16="http://schemas.microsoft.com/office/drawing/2014/main" id="{91EBC28F-7C3C-4EEB-833C-2FE067F07300}"/>
                </a:ext>
              </a:extLst>
            </p:cNvPr>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4142;p79">
              <a:extLst>
                <a:ext uri="{FF2B5EF4-FFF2-40B4-BE49-F238E27FC236}">
                  <a16:creationId xmlns:a16="http://schemas.microsoft.com/office/drawing/2014/main" id="{A55F027E-542C-4870-81B1-66660131B618}"/>
                </a:ext>
              </a:extLst>
            </p:cNvPr>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4143;p79">
              <a:extLst>
                <a:ext uri="{FF2B5EF4-FFF2-40B4-BE49-F238E27FC236}">
                  <a16:creationId xmlns:a16="http://schemas.microsoft.com/office/drawing/2014/main" id="{D70E9AD1-C1F1-4A61-A132-032132E5248B}"/>
                </a:ext>
              </a:extLst>
            </p:cNvPr>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4144;p79">
              <a:extLst>
                <a:ext uri="{FF2B5EF4-FFF2-40B4-BE49-F238E27FC236}">
                  <a16:creationId xmlns:a16="http://schemas.microsoft.com/office/drawing/2014/main" id="{AF4B53C5-9F60-4604-92E1-111179F0295E}"/>
                </a:ext>
              </a:extLst>
            </p:cNvPr>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4145;p79">
              <a:extLst>
                <a:ext uri="{FF2B5EF4-FFF2-40B4-BE49-F238E27FC236}">
                  <a16:creationId xmlns:a16="http://schemas.microsoft.com/office/drawing/2014/main" id="{04B9768E-EEA0-4D5A-B12D-7739D1AA16A8}"/>
                </a:ext>
              </a:extLst>
            </p:cNvPr>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4146;p79">
              <a:extLst>
                <a:ext uri="{FF2B5EF4-FFF2-40B4-BE49-F238E27FC236}">
                  <a16:creationId xmlns:a16="http://schemas.microsoft.com/office/drawing/2014/main" id="{E4D0998B-937D-470D-87D4-F37D4895E278}"/>
                </a:ext>
              </a:extLst>
            </p:cNvPr>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4147;p79">
              <a:extLst>
                <a:ext uri="{FF2B5EF4-FFF2-40B4-BE49-F238E27FC236}">
                  <a16:creationId xmlns:a16="http://schemas.microsoft.com/office/drawing/2014/main" id="{98C051AE-DA9D-4C28-8A08-F62E723ECABB}"/>
                </a:ext>
              </a:extLst>
            </p:cNvPr>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4148;p79">
              <a:extLst>
                <a:ext uri="{FF2B5EF4-FFF2-40B4-BE49-F238E27FC236}">
                  <a16:creationId xmlns:a16="http://schemas.microsoft.com/office/drawing/2014/main" id="{01A8D36D-6D47-44E5-9759-FA35B8A4D539}"/>
                </a:ext>
              </a:extLst>
            </p:cNvPr>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4149;p79">
              <a:extLst>
                <a:ext uri="{FF2B5EF4-FFF2-40B4-BE49-F238E27FC236}">
                  <a16:creationId xmlns:a16="http://schemas.microsoft.com/office/drawing/2014/main" id="{EFED700E-E3AD-4E1B-9EDD-65357B7B837F}"/>
                </a:ext>
              </a:extLst>
            </p:cNvPr>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4150;p79">
              <a:extLst>
                <a:ext uri="{FF2B5EF4-FFF2-40B4-BE49-F238E27FC236}">
                  <a16:creationId xmlns:a16="http://schemas.microsoft.com/office/drawing/2014/main" id="{102F6254-84D9-491F-8E47-03CCCCCCD7C5}"/>
                </a:ext>
              </a:extLst>
            </p:cNvPr>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4151;p79">
              <a:extLst>
                <a:ext uri="{FF2B5EF4-FFF2-40B4-BE49-F238E27FC236}">
                  <a16:creationId xmlns:a16="http://schemas.microsoft.com/office/drawing/2014/main" id="{5FD3D12E-E513-41E7-BA50-E3A7D056C1FF}"/>
                </a:ext>
              </a:extLst>
            </p:cNvPr>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4152;p79">
              <a:extLst>
                <a:ext uri="{FF2B5EF4-FFF2-40B4-BE49-F238E27FC236}">
                  <a16:creationId xmlns:a16="http://schemas.microsoft.com/office/drawing/2014/main" id="{9EEB77F1-0604-4654-A66F-B93F22992E8E}"/>
                </a:ext>
              </a:extLst>
            </p:cNvPr>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4153;p79">
              <a:extLst>
                <a:ext uri="{FF2B5EF4-FFF2-40B4-BE49-F238E27FC236}">
                  <a16:creationId xmlns:a16="http://schemas.microsoft.com/office/drawing/2014/main" id="{BCFBE40D-946A-4DEE-81A5-57F18D6652DC}"/>
                </a:ext>
              </a:extLst>
            </p:cNvPr>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4154;p79">
              <a:extLst>
                <a:ext uri="{FF2B5EF4-FFF2-40B4-BE49-F238E27FC236}">
                  <a16:creationId xmlns:a16="http://schemas.microsoft.com/office/drawing/2014/main" id="{A7442E56-C454-4B4D-A17F-39F0420007E8}"/>
                </a:ext>
              </a:extLst>
            </p:cNvPr>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4155;p79">
              <a:extLst>
                <a:ext uri="{FF2B5EF4-FFF2-40B4-BE49-F238E27FC236}">
                  <a16:creationId xmlns:a16="http://schemas.microsoft.com/office/drawing/2014/main" id="{BCAB0746-3DDA-43B1-9DF1-147EDAABEB89}"/>
                </a:ext>
              </a:extLst>
            </p:cNvPr>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4156;p79">
              <a:extLst>
                <a:ext uri="{FF2B5EF4-FFF2-40B4-BE49-F238E27FC236}">
                  <a16:creationId xmlns:a16="http://schemas.microsoft.com/office/drawing/2014/main" id="{450D9902-82C1-45AC-B040-4F906356005C}"/>
                </a:ext>
              </a:extLst>
            </p:cNvPr>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4157;p79">
              <a:extLst>
                <a:ext uri="{FF2B5EF4-FFF2-40B4-BE49-F238E27FC236}">
                  <a16:creationId xmlns:a16="http://schemas.microsoft.com/office/drawing/2014/main" id="{47E83B47-1039-4A28-B1E0-185B09D185DF}"/>
                </a:ext>
              </a:extLst>
            </p:cNvPr>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4158;p79">
              <a:extLst>
                <a:ext uri="{FF2B5EF4-FFF2-40B4-BE49-F238E27FC236}">
                  <a16:creationId xmlns:a16="http://schemas.microsoft.com/office/drawing/2014/main" id="{C6EDE5F3-AAE4-4C67-AB40-AAA1BEDDA6F7}"/>
                </a:ext>
              </a:extLst>
            </p:cNvPr>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4159;p79">
              <a:extLst>
                <a:ext uri="{FF2B5EF4-FFF2-40B4-BE49-F238E27FC236}">
                  <a16:creationId xmlns:a16="http://schemas.microsoft.com/office/drawing/2014/main" id="{53008CFE-2BCB-4CB0-9039-49F0FA7A3916}"/>
                </a:ext>
              </a:extLst>
            </p:cNvPr>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4160;p79">
              <a:extLst>
                <a:ext uri="{FF2B5EF4-FFF2-40B4-BE49-F238E27FC236}">
                  <a16:creationId xmlns:a16="http://schemas.microsoft.com/office/drawing/2014/main" id="{53BF37F7-8B74-4B0A-8CFE-A48B13E718A3}"/>
                </a:ext>
              </a:extLst>
            </p:cNvPr>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4161;p79">
              <a:extLst>
                <a:ext uri="{FF2B5EF4-FFF2-40B4-BE49-F238E27FC236}">
                  <a16:creationId xmlns:a16="http://schemas.microsoft.com/office/drawing/2014/main" id="{2BCACFE8-FB13-44DC-B670-6323FA738FAB}"/>
                </a:ext>
              </a:extLst>
            </p:cNvPr>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4162;p79">
              <a:extLst>
                <a:ext uri="{FF2B5EF4-FFF2-40B4-BE49-F238E27FC236}">
                  <a16:creationId xmlns:a16="http://schemas.microsoft.com/office/drawing/2014/main" id="{B601A009-F01B-443A-BA35-133493E76937}"/>
                </a:ext>
              </a:extLst>
            </p:cNvPr>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4163;p79">
              <a:extLst>
                <a:ext uri="{FF2B5EF4-FFF2-40B4-BE49-F238E27FC236}">
                  <a16:creationId xmlns:a16="http://schemas.microsoft.com/office/drawing/2014/main" id="{3288888E-4808-4C7B-A46E-A96F6BA9214C}"/>
                </a:ext>
              </a:extLst>
            </p:cNvPr>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4164;p79">
              <a:extLst>
                <a:ext uri="{FF2B5EF4-FFF2-40B4-BE49-F238E27FC236}">
                  <a16:creationId xmlns:a16="http://schemas.microsoft.com/office/drawing/2014/main" id="{9B4078C2-1249-4801-8F1D-2464C98C1B9A}"/>
                </a:ext>
              </a:extLst>
            </p:cNvPr>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4165;p79">
              <a:extLst>
                <a:ext uri="{FF2B5EF4-FFF2-40B4-BE49-F238E27FC236}">
                  <a16:creationId xmlns:a16="http://schemas.microsoft.com/office/drawing/2014/main" id="{62D76F10-89B9-4BBA-976F-645BF000CF7C}"/>
                </a:ext>
              </a:extLst>
            </p:cNvPr>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4166;p79">
              <a:extLst>
                <a:ext uri="{FF2B5EF4-FFF2-40B4-BE49-F238E27FC236}">
                  <a16:creationId xmlns:a16="http://schemas.microsoft.com/office/drawing/2014/main" id="{2DEAFD69-B679-4878-9676-2F5D6307C998}"/>
                </a:ext>
              </a:extLst>
            </p:cNvPr>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4167;p79">
              <a:extLst>
                <a:ext uri="{FF2B5EF4-FFF2-40B4-BE49-F238E27FC236}">
                  <a16:creationId xmlns:a16="http://schemas.microsoft.com/office/drawing/2014/main" id="{33182A3F-59F5-452B-9B9E-F3CE30B8D589}"/>
                </a:ext>
              </a:extLst>
            </p:cNvPr>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4168;p79">
              <a:extLst>
                <a:ext uri="{FF2B5EF4-FFF2-40B4-BE49-F238E27FC236}">
                  <a16:creationId xmlns:a16="http://schemas.microsoft.com/office/drawing/2014/main" id="{78F7B3F0-0F21-4CCF-8B9B-81DB5C77010C}"/>
                </a:ext>
              </a:extLst>
            </p:cNvPr>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4169;p79">
              <a:extLst>
                <a:ext uri="{FF2B5EF4-FFF2-40B4-BE49-F238E27FC236}">
                  <a16:creationId xmlns:a16="http://schemas.microsoft.com/office/drawing/2014/main" id="{0A33B801-94F5-4F0E-A3A2-C3D334558EB9}"/>
                </a:ext>
              </a:extLst>
            </p:cNvPr>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4170;p79">
              <a:extLst>
                <a:ext uri="{FF2B5EF4-FFF2-40B4-BE49-F238E27FC236}">
                  <a16:creationId xmlns:a16="http://schemas.microsoft.com/office/drawing/2014/main" id="{C4C77D12-96D8-4F1C-8B26-A08454AFF511}"/>
                </a:ext>
              </a:extLst>
            </p:cNvPr>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4171;p79">
              <a:extLst>
                <a:ext uri="{FF2B5EF4-FFF2-40B4-BE49-F238E27FC236}">
                  <a16:creationId xmlns:a16="http://schemas.microsoft.com/office/drawing/2014/main" id="{5335BDFA-84BF-409A-AA6B-1DC91F04A752}"/>
                </a:ext>
              </a:extLst>
            </p:cNvPr>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4172;p79">
              <a:extLst>
                <a:ext uri="{FF2B5EF4-FFF2-40B4-BE49-F238E27FC236}">
                  <a16:creationId xmlns:a16="http://schemas.microsoft.com/office/drawing/2014/main" id="{40B05CC2-4DF5-483F-9772-1C43306A1D98}"/>
                </a:ext>
              </a:extLst>
            </p:cNvPr>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4173;p79">
              <a:extLst>
                <a:ext uri="{FF2B5EF4-FFF2-40B4-BE49-F238E27FC236}">
                  <a16:creationId xmlns:a16="http://schemas.microsoft.com/office/drawing/2014/main" id="{D7C8AC3F-92B0-4DB4-95EC-214775907FF6}"/>
                </a:ext>
              </a:extLst>
            </p:cNvPr>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4174;p79">
              <a:extLst>
                <a:ext uri="{FF2B5EF4-FFF2-40B4-BE49-F238E27FC236}">
                  <a16:creationId xmlns:a16="http://schemas.microsoft.com/office/drawing/2014/main" id="{68B2D1C5-3F89-4DAF-8DAE-2CA53DFF1F7C}"/>
                </a:ext>
              </a:extLst>
            </p:cNvPr>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4175;p79">
              <a:extLst>
                <a:ext uri="{FF2B5EF4-FFF2-40B4-BE49-F238E27FC236}">
                  <a16:creationId xmlns:a16="http://schemas.microsoft.com/office/drawing/2014/main" id="{CA10CCD5-AF3A-43B0-91BE-D63B2067EDE7}"/>
                </a:ext>
              </a:extLst>
            </p:cNvPr>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4176;p79">
              <a:extLst>
                <a:ext uri="{FF2B5EF4-FFF2-40B4-BE49-F238E27FC236}">
                  <a16:creationId xmlns:a16="http://schemas.microsoft.com/office/drawing/2014/main" id="{AF2C5022-B5E7-4AE4-A1B1-FF4F05F141D3}"/>
                </a:ext>
              </a:extLst>
            </p:cNvPr>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4177;p79">
              <a:extLst>
                <a:ext uri="{FF2B5EF4-FFF2-40B4-BE49-F238E27FC236}">
                  <a16:creationId xmlns:a16="http://schemas.microsoft.com/office/drawing/2014/main" id="{8226796A-8240-4706-B93A-00F6DDF43AA7}"/>
                </a:ext>
              </a:extLst>
            </p:cNvPr>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4178;p79">
              <a:extLst>
                <a:ext uri="{FF2B5EF4-FFF2-40B4-BE49-F238E27FC236}">
                  <a16:creationId xmlns:a16="http://schemas.microsoft.com/office/drawing/2014/main" id="{706087CD-3EC7-430A-B130-0BED9058AC42}"/>
                </a:ext>
              </a:extLst>
            </p:cNvPr>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4179;p79">
              <a:extLst>
                <a:ext uri="{FF2B5EF4-FFF2-40B4-BE49-F238E27FC236}">
                  <a16:creationId xmlns:a16="http://schemas.microsoft.com/office/drawing/2014/main" id="{4D8DC4ED-65AC-4E2A-9966-5E0F838EE724}"/>
                </a:ext>
              </a:extLst>
            </p:cNvPr>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4180;p79">
              <a:extLst>
                <a:ext uri="{FF2B5EF4-FFF2-40B4-BE49-F238E27FC236}">
                  <a16:creationId xmlns:a16="http://schemas.microsoft.com/office/drawing/2014/main" id="{5ABEA2AA-8441-4E35-A5E8-CCAE997D76CC}"/>
                </a:ext>
              </a:extLst>
            </p:cNvPr>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4181;p79">
              <a:extLst>
                <a:ext uri="{FF2B5EF4-FFF2-40B4-BE49-F238E27FC236}">
                  <a16:creationId xmlns:a16="http://schemas.microsoft.com/office/drawing/2014/main" id="{70576EAD-F9AA-422F-A036-D5406CF7AFCC}"/>
                </a:ext>
              </a:extLst>
            </p:cNvPr>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4182;p79">
              <a:extLst>
                <a:ext uri="{FF2B5EF4-FFF2-40B4-BE49-F238E27FC236}">
                  <a16:creationId xmlns:a16="http://schemas.microsoft.com/office/drawing/2014/main" id="{411195D9-B89D-45F0-980B-54C9325B2525}"/>
                </a:ext>
              </a:extLst>
            </p:cNvPr>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4183;p79">
              <a:extLst>
                <a:ext uri="{FF2B5EF4-FFF2-40B4-BE49-F238E27FC236}">
                  <a16:creationId xmlns:a16="http://schemas.microsoft.com/office/drawing/2014/main" id="{6CD18450-CCCB-4447-8AC7-D7B9895F3CB4}"/>
                </a:ext>
              </a:extLst>
            </p:cNvPr>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4184;p79">
              <a:extLst>
                <a:ext uri="{FF2B5EF4-FFF2-40B4-BE49-F238E27FC236}">
                  <a16:creationId xmlns:a16="http://schemas.microsoft.com/office/drawing/2014/main" id="{C619787B-184F-4E10-B6C5-22F73C57BB75}"/>
                </a:ext>
              </a:extLst>
            </p:cNvPr>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4185;p79">
              <a:extLst>
                <a:ext uri="{FF2B5EF4-FFF2-40B4-BE49-F238E27FC236}">
                  <a16:creationId xmlns:a16="http://schemas.microsoft.com/office/drawing/2014/main" id="{54A27459-5F74-4857-947A-2AFA4E9385F5}"/>
                </a:ext>
              </a:extLst>
            </p:cNvPr>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4186;p79">
              <a:extLst>
                <a:ext uri="{FF2B5EF4-FFF2-40B4-BE49-F238E27FC236}">
                  <a16:creationId xmlns:a16="http://schemas.microsoft.com/office/drawing/2014/main" id="{C8B60705-45EB-4B2F-942E-85D614F9D936}"/>
                </a:ext>
              </a:extLst>
            </p:cNvPr>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4187;p79">
              <a:extLst>
                <a:ext uri="{FF2B5EF4-FFF2-40B4-BE49-F238E27FC236}">
                  <a16:creationId xmlns:a16="http://schemas.microsoft.com/office/drawing/2014/main" id="{CC66EAD3-B74F-4579-8307-47A62917A0AE}"/>
                </a:ext>
              </a:extLst>
            </p:cNvPr>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4188;p79">
              <a:extLst>
                <a:ext uri="{FF2B5EF4-FFF2-40B4-BE49-F238E27FC236}">
                  <a16:creationId xmlns:a16="http://schemas.microsoft.com/office/drawing/2014/main" id="{150959C5-B29F-4882-BA5C-DC7EF10E67E1}"/>
                </a:ext>
              </a:extLst>
            </p:cNvPr>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4189;p79">
              <a:extLst>
                <a:ext uri="{FF2B5EF4-FFF2-40B4-BE49-F238E27FC236}">
                  <a16:creationId xmlns:a16="http://schemas.microsoft.com/office/drawing/2014/main" id="{253A3FBE-7B88-48D8-9BE1-C716C4B9ACF1}"/>
                </a:ext>
              </a:extLst>
            </p:cNvPr>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4190;p79">
              <a:extLst>
                <a:ext uri="{FF2B5EF4-FFF2-40B4-BE49-F238E27FC236}">
                  <a16:creationId xmlns:a16="http://schemas.microsoft.com/office/drawing/2014/main" id="{90B5FEF3-8B06-4DE9-8526-257B13FB5999}"/>
                </a:ext>
              </a:extLst>
            </p:cNvPr>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4191;p79">
              <a:extLst>
                <a:ext uri="{FF2B5EF4-FFF2-40B4-BE49-F238E27FC236}">
                  <a16:creationId xmlns:a16="http://schemas.microsoft.com/office/drawing/2014/main" id="{A50484F8-04E4-437A-A5FB-B45FBAF809C2}"/>
                </a:ext>
              </a:extLst>
            </p:cNvPr>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4192;p79">
              <a:extLst>
                <a:ext uri="{FF2B5EF4-FFF2-40B4-BE49-F238E27FC236}">
                  <a16:creationId xmlns:a16="http://schemas.microsoft.com/office/drawing/2014/main" id="{8A81F728-8678-4614-AEEE-2D68AC62078E}"/>
                </a:ext>
              </a:extLst>
            </p:cNvPr>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4193;p79">
              <a:extLst>
                <a:ext uri="{FF2B5EF4-FFF2-40B4-BE49-F238E27FC236}">
                  <a16:creationId xmlns:a16="http://schemas.microsoft.com/office/drawing/2014/main" id="{0CA5A642-0C51-4B40-AAA4-D91813CFD16F}"/>
                </a:ext>
              </a:extLst>
            </p:cNvPr>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4194;p79">
              <a:extLst>
                <a:ext uri="{FF2B5EF4-FFF2-40B4-BE49-F238E27FC236}">
                  <a16:creationId xmlns:a16="http://schemas.microsoft.com/office/drawing/2014/main" id="{A32F7F55-9394-47CF-88F6-45AE7499B1ED}"/>
                </a:ext>
              </a:extLst>
            </p:cNvPr>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4195;p79">
              <a:extLst>
                <a:ext uri="{FF2B5EF4-FFF2-40B4-BE49-F238E27FC236}">
                  <a16:creationId xmlns:a16="http://schemas.microsoft.com/office/drawing/2014/main" id="{34F8BD2A-3AC0-4519-8B75-8A32FB361201}"/>
                </a:ext>
              </a:extLst>
            </p:cNvPr>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4196;p79">
              <a:extLst>
                <a:ext uri="{FF2B5EF4-FFF2-40B4-BE49-F238E27FC236}">
                  <a16:creationId xmlns:a16="http://schemas.microsoft.com/office/drawing/2014/main" id="{C4DF87B3-5668-4F62-BBAD-3FFB3B6D2B9C}"/>
                </a:ext>
              </a:extLst>
            </p:cNvPr>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4197;p79">
              <a:extLst>
                <a:ext uri="{FF2B5EF4-FFF2-40B4-BE49-F238E27FC236}">
                  <a16:creationId xmlns:a16="http://schemas.microsoft.com/office/drawing/2014/main" id="{8709DE4F-AF13-4C9B-A402-781B7AD224BB}"/>
                </a:ext>
              </a:extLst>
            </p:cNvPr>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4198;p79">
              <a:extLst>
                <a:ext uri="{FF2B5EF4-FFF2-40B4-BE49-F238E27FC236}">
                  <a16:creationId xmlns:a16="http://schemas.microsoft.com/office/drawing/2014/main" id="{28FED01C-4E0E-45EE-9C48-5124D5E0AB0B}"/>
                </a:ext>
              </a:extLst>
            </p:cNvPr>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4199;p79">
              <a:extLst>
                <a:ext uri="{FF2B5EF4-FFF2-40B4-BE49-F238E27FC236}">
                  <a16:creationId xmlns:a16="http://schemas.microsoft.com/office/drawing/2014/main" id="{23412A9D-DA52-4428-9096-B86E41B38FD9}"/>
                </a:ext>
              </a:extLst>
            </p:cNvPr>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4200;p79">
              <a:extLst>
                <a:ext uri="{FF2B5EF4-FFF2-40B4-BE49-F238E27FC236}">
                  <a16:creationId xmlns:a16="http://schemas.microsoft.com/office/drawing/2014/main" id="{39305E64-C9A4-4EF2-87BF-62ADE0468A95}"/>
                </a:ext>
              </a:extLst>
            </p:cNvPr>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4201;p79">
              <a:extLst>
                <a:ext uri="{FF2B5EF4-FFF2-40B4-BE49-F238E27FC236}">
                  <a16:creationId xmlns:a16="http://schemas.microsoft.com/office/drawing/2014/main" id="{91B98F53-9D38-4AD4-9AA4-5B77FAE6B096}"/>
                </a:ext>
              </a:extLst>
            </p:cNvPr>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4202;p79">
              <a:extLst>
                <a:ext uri="{FF2B5EF4-FFF2-40B4-BE49-F238E27FC236}">
                  <a16:creationId xmlns:a16="http://schemas.microsoft.com/office/drawing/2014/main" id="{26250C38-E451-4935-A28D-F2BEB90AA452}"/>
                </a:ext>
              </a:extLst>
            </p:cNvPr>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4203;p79">
              <a:extLst>
                <a:ext uri="{FF2B5EF4-FFF2-40B4-BE49-F238E27FC236}">
                  <a16:creationId xmlns:a16="http://schemas.microsoft.com/office/drawing/2014/main" id="{8A864015-62A7-46BC-8A62-4643A0BEC044}"/>
                </a:ext>
              </a:extLst>
            </p:cNvPr>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4204;p79">
              <a:extLst>
                <a:ext uri="{FF2B5EF4-FFF2-40B4-BE49-F238E27FC236}">
                  <a16:creationId xmlns:a16="http://schemas.microsoft.com/office/drawing/2014/main" id="{F007C6CB-19E7-4A75-8D25-677A1CF689F5}"/>
                </a:ext>
              </a:extLst>
            </p:cNvPr>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4205;p79">
              <a:extLst>
                <a:ext uri="{FF2B5EF4-FFF2-40B4-BE49-F238E27FC236}">
                  <a16:creationId xmlns:a16="http://schemas.microsoft.com/office/drawing/2014/main" id="{0E898127-90BF-42FC-AE4E-3CAF641A637F}"/>
                </a:ext>
              </a:extLst>
            </p:cNvPr>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4206;p79">
              <a:extLst>
                <a:ext uri="{FF2B5EF4-FFF2-40B4-BE49-F238E27FC236}">
                  <a16:creationId xmlns:a16="http://schemas.microsoft.com/office/drawing/2014/main" id="{4996A4C1-31F6-4F7A-A95B-95A3C1331C44}"/>
                </a:ext>
              </a:extLst>
            </p:cNvPr>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4207;p79">
              <a:extLst>
                <a:ext uri="{FF2B5EF4-FFF2-40B4-BE49-F238E27FC236}">
                  <a16:creationId xmlns:a16="http://schemas.microsoft.com/office/drawing/2014/main" id="{9F85E53B-0B78-4FAD-A906-B4605BFCB40D}"/>
                </a:ext>
              </a:extLst>
            </p:cNvPr>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4208;p79">
              <a:extLst>
                <a:ext uri="{FF2B5EF4-FFF2-40B4-BE49-F238E27FC236}">
                  <a16:creationId xmlns:a16="http://schemas.microsoft.com/office/drawing/2014/main" id="{D40A07D2-EF5B-4584-9CB8-40AF36847251}"/>
                </a:ext>
              </a:extLst>
            </p:cNvPr>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4209;p79">
              <a:extLst>
                <a:ext uri="{FF2B5EF4-FFF2-40B4-BE49-F238E27FC236}">
                  <a16:creationId xmlns:a16="http://schemas.microsoft.com/office/drawing/2014/main" id="{818030ED-C041-4596-B2C1-45A33C16AA1F}"/>
                </a:ext>
              </a:extLst>
            </p:cNvPr>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4210;p79">
              <a:extLst>
                <a:ext uri="{FF2B5EF4-FFF2-40B4-BE49-F238E27FC236}">
                  <a16:creationId xmlns:a16="http://schemas.microsoft.com/office/drawing/2014/main" id="{89F7A960-B270-4A83-B25E-DB3666A96D3B}"/>
                </a:ext>
              </a:extLst>
            </p:cNvPr>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4211;p79">
              <a:extLst>
                <a:ext uri="{FF2B5EF4-FFF2-40B4-BE49-F238E27FC236}">
                  <a16:creationId xmlns:a16="http://schemas.microsoft.com/office/drawing/2014/main" id="{6E9AC8F5-D8B2-4635-9D1A-51CEF43E8CE7}"/>
                </a:ext>
              </a:extLst>
            </p:cNvPr>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4212;p79">
              <a:extLst>
                <a:ext uri="{FF2B5EF4-FFF2-40B4-BE49-F238E27FC236}">
                  <a16:creationId xmlns:a16="http://schemas.microsoft.com/office/drawing/2014/main" id="{D81509D9-4BED-46E3-998F-66815DD9DDB1}"/>
                </a:ext>
              </a:extLst>
            </p:cNvPr>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4213;p79">
              <a:extLst>
                <a:ext uri="{FF2B5EF4-FFF2-40B4-BE49-F238E27FC236}">
                  <a16:creationId xmlns:a16="http://schemas.microsoft.com/office/drawing/2014/main" id="{E6F0A8A8-9D35-4A0C-AADA-9276C58708B4}"/>
                </a:ext>
              </a:extLst>
            </p:cNvPr>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4214;p79">
              <a:extLst>
                <a:ext uri="{FF2B5EF4-FFF2-40B4-BE49-F238E27FC236}">
                  <a16:creationId xmlns:a16="http://schemas.microsoft.com/office/drawing/2014/main" id="{83AF5B6B-6B6A-430F-9CC5-DCA3CD9B6586}"/>
                </a:ext>
              </a:extLst>
            </p:cNvPr>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4215;p79">
              <a:extLst>
                <a:ext uri="{FF2B5EF4-FFF2-40B4-BE49-F238E27FC236}">
                  <a16:creationId xmlns:a16="http://schemas.microsoft.com/office/drawing/2014/main" id="{A2D8B601-BBE1-4DDD-876A-52A39CAF142B}"/>
                </a:ext>
              </a:extLst>
            </p:cNvPr>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4216;p79">
              <a:extLst>
                <a:ext uri="{FF2B5EF4-FFF2-40B4-BE49-F238E27FC236}">
                  <a16:creationId xmlns:a16="http://schemas.microsoft.com/office/drawing/2014/main" id="{520E13EC-C65D-4867-A726-7C6DA0AE5BCB}"/>
                </a:ext>
              </a:extLst>
            </p:cNvPr>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4217;p79">
              <a:extLst>
                <a:ext uri="{FF2B5EF4-FFF2-40B4-BE49-F238E27FC236}">
                  <a16:creationId xmlns:a16="http://schemas.microsoft.com/office/drawing/2014/main" id="{B3FB0E26-CDE5-4716-8EDA-315C8EB0799A}"/>
                </a:ext>
              </a:extLst>
            </p:cNvPr>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4218;p79">
              <a:extLst>
                <a:ext uri="{FF2B5EF4-FFF2-40B4-BE49-F238E27FC236}">
                  <a16:creationId xmlns:a16="http://schemas.microsoft.com/office/drawing/2014/main" id="{C9CDB3DE-B83A-4898-9619-1E1A9B19239F}"/>
                </a:ext>
              </a:extLst>
            </p:cNvPr>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4219;p79">
              <a:extLst>
                <a:ext uri="{FF2B5EF4-FFF2-40B4-BE49-F238E27FC236}">
                  <a16:creationId xmlns:a16="http://schemas.microsoft.com/office/drawing/2014/main" id="{D3F99E81-0DC6-44F7-BD18-9FD511FC0E0F}"/>
                </a:ext>
              </a:extLst>
            </p:cNvPr>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4220;p79">
              <a:extLst>
                <a:ext uri="{FF2B5EF4-FFF2-40B4-BE49-F238E27FC236}">
                  <a16:creationId xmlns:a16="http://schemas.microsoft.com/office/drawing/2014/main" id="{675EB6E5-E1EF-4713-88CE-8C24C4D926D1}"/>
                </a:ext>
              </a:extLst>
            </p:cNvPr>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4221;p79">
              <a:extLst>
                <a:ext uri="{FF2B5EF4-FFF2-40B4-BE49-F238E27FC236}">
                  <a16:creationId xmlns:a16="http://schemas.microsoft.com/office/drawing/2014/main" id="{C6638E32-E220-40B7-B6B3-223AC13CBE2F}"/>
                </a:ext>
              </a:extLst>
            </p:cNvPr>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4222;p79">
              <a:extLst>
                <a:ext uri="{FF2B5EF4-FFF2-40B4-BE49-F238E27FC236}">
                  <a16:creationId xmlns:a16="http://schemas.microsoft.com/office/drawing/2014/main" id="{0235EAED-7E83-47BF-90E1-8DD7E1817924}"/>
                </a:ext>
              </a:extLst>
            </p:cNvPr>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4223;p79">
              <a:extLst>
                <a:ext uri="{FF2B5EF4-FFF2-40B4-BE49-F238E27FC236}">
                  <a16:creationId xmlns:a16="http://schemas.microsoft.com/office/drawing/2014/main" id="{5315F32D-47C6-4DE6-81FA-F8D63481287D}"/>
                </a:ext>
              </a:extLst>
            </p:cNvPr>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4224;p79">
              <a:extLst>
                <a:ext uri="{FF2B5EF4-FFF2-40B4-BE49-F238E27FC236}">
                  <a16:creationId xmlns:a16="http://schemas.microsoft.com/office/drawing/2014/main" id="{4FD8F726-4AF9-46CA-A849-68B14819A1B9}"/>
                </a:ext>
              </a:extLst>
            </p:cNvPr>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4225;p79">
              <a:extLst>
                <a:ext uri="{FF2B5EF4-FFF2-40B4-BE49-F238E27FC236}">
                  <a16:creationId xmlns:a16="http://schemas.microsoft.com/office/drawing/2014/main" id="{1DC198BA-7103-4457-A794-86A5374C2E26}"/>
                </a:ext>
              </a:extLst>
            </p:cNvPr>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4226;p79">
              <a:extLst>
                <a:ext uri="{FF2B5EF4-FFF2-40B4-BE49-F238E27FC236}">
                  <a16:creationId xmlns:a16="http://schemas.microsoft.com/office/drawing/2014/main" id="{CAF8E563-7375-4F49-B1B8-E27052166FA2}"/>
                </a:ext>
              </a:extLst>
            </p:cNvPr>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4227;p79">
              <a:extLst>
                <a:ext uri="{FF2B5EF4-FFF2-40B4-BE49-F238E27FC236}">
                  <a16:creationId xmlns:a16="http://schemas.microsoft.com/office/drawing/2014/main" id="{9F6EC3EE-9E49-4AD0-8CFB-B0CDCC4BF5C4}"/>
                </a:ext>
              </a:extLst>
            </p:cNvPr>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4228;p79">
              <a:extLst>
                <a:ext uri="{FF2B5EF4-FFF2-40B4-BE49-F238E27FC236}">
                  <a16:creationId xmlns:a16="http://schemas.microsoft.com/office/drawing/2014/main" id="{4F0095A8-495B-48EE-A51B-ED88EB78DBCF}"/>
                </a:ext>
              </a:extLst>
            </p:cNvPr>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4229;p79">
              <a:extLst>
                <a:ext uri="{FF2B5EF4-FFF2-40B4-BE49-F238E27FC236}">
                  <a16:creationId xmlns:a16="http://schemas.microsoft.com/office/drawing/2014/main" id="{77B1621F-5E8E-4094-9A70-CE75DBCF7999}"/>
                </a:ext>
              </a:extLst>
            </p:cNvPr>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4230;p79">
              <a:extLst>
                <a:ext uri="{FF2B5EF4-FFF2-40B4-BE49-F238E27FC236}">
                  <a16:creationId xmlns:a16="http://schemas.microsoft.com/office/drawing/2014/main" id="{F518BDDC-A519-44AF-AC2D-8FD4CE87169E}"/>
                </a:ext>
              </a:extLst>
            </p:cNvPr>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4231;p79">
              <a:extLst>
                <a:ext uri="{FF2B5EF4-FFF2-40B4-BE49-F238E27FC236}">
                  <a16:creationId xmlns:a16="http://schemas.microsoft.com/office/drawing/2014/main" id="{9FA84C54-4575-4A9F-B5DF-7B4622871D37}"/>
                </a:ext>
              </a:extLst>
            </p:cNvPr>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4232;p79">
              <a:extLst>
                <a:ext uri="{FF2B5EF4-FFF2-40B4-BE49-F238E27FC236}">
                  <a16:creationId xmlns:a16="http://schemas.microsoft.com/office/drawing/2014/main" id="{8B757FD5-D48C-4943-B2B7-49E50C8ECBB2}"/>
                </a:ext>
              </a:extLst>
            </p:cNvPr>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4233;p79">
              <a:extLst>
                <a:ext uri="{FF2B5EF4-FFF2-40B4-BE49-F238E27FC236}">
                  <a16:creationId xmlns:a16="http://schemas.microsoft.com/office/drawing/2014/main" id="{5897C089-4499-4DAD-A265-2CC528B559AF}"/>
                </a:ext>
              </a:extLst>
            </p:cNvPr>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4234;p79">
              <a:extLst>
                <a:ext uri="{FF2B5EF4-FFF2-40B4-BE49-F238E27FC236}">
                  <a16:creationId xmlns:a16="http://schemas.microsoft.com/office/drawing/2014/main" id="{A52FC250-6D2E-4AEA-886D-8AD06BBCC809}"/>
                </a:ext>
              </a:extLst>
            </p:cNvPr>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4235;p79">
              <a:extLst>
                <a:ext uri="{FF2B5EF4-FFF2-40B4-BE49-F238E27FC236}">
                  <a16:creationId xmlns:a16="http://schemas.microsoft.com/office/drawing/2014/main" id="{0C94D03F-8A58-4CC7-9981-16C442669202}"/>
                </a:ext>
              </a:extLst>
            </p:cNvPr>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4236;p79">
              <a:extLst>
                <a:ext uri="{FF2B5EF4-FFF2-40B4-BE49-F238E27FC236}">
                  <a16:creationId xmlns:a16="http://schemas.microsoft.com/office/drawing/2014/main" id="{61A24320-F856-4DC4-87C7-D6807C676E06}"/>
                </a:ext>
              </a:extLst>
            </p:cNvPr>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4237;p79">
              <a:extLst>
                <a:ext uri="{FF2B5EF4-FFF2-40B4-BE49-F238E27FC236}">
                  <a16:creationId xmlns:a16="http://schemas.microsoft.com/office/drawing/2014/main" id="{D61860B8-E9FC-44BB-8CFD-3FACE7876C26}"/>
                </a:ext>
              </a:extLst>
            </p:cNvPr>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4238;p79">
              <a:extLst>
                <a:ext uri="{FF2B5EF4-FFF2-40B4-BE49-F238E27FC236}">
                  <a16:creationId xmlns:a16="http://schemas.microsoft.com/office/drawing/2014/main" id="{A13079AB-73F4-4002-A1E2-2D71EA308430}"/>
                </a:ext>
              </a:extLst>
            </p:cNvPr>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4239;p79">
              <a:extLst>
                <a:ext uri="{FF2B5EF4-FFF2-40B4-BE49-F238E27FC236}">
                  <a16:creationId xmlns:a16="http://schemas.microsoft.com/office/drawing/2014/main" id="{112C8860-D1A8-4F08-B29C-3F4E53E5DA78}"/>
                </a:ext>
              </a:extLst>
            </p:cNvPr>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4240;p79">
              <a:extLst>
                <a:ext uri="{FF2B5EF4-FFF2-40B4-BE49-F238E27FC236}">
                  <a16:creationId xmlns:a16="http://schemas.microsoft.com/office/drawing/2014/main" id="{9F2587D2-0E1F-4862-9A7B-86308B04143A}"/>
                </a:ext>
              </a:extLst>
            </p:cNvPr>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4241;p79">
              <a:extLst>
                <a:ext uri="{FF2B5EF4-FFF2-40B4-BE49-F238E27FC236}">
                  <a16:creationId xmlns:a16="http://schemas.microsoft.com/office/drawing/2014/main" id="{06BA1F12-8710-45CE-BF17-15C5F8D4B156}"/>
                </a:ext>
              </a:extLst>
            </p:cNvPr>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4242;p79">
              <a:extLst>
                <a:ext uri="{FF2B5EF4-FFF2-40B4-BE49-F238E27FC236}">
                  <a16:creationId xmlns:a16="http://schemas.microsoft.com/office/drawing/2014/main" id="{C85FAF90-F760-42BA-83F8-9092A53A4204}"/>
                </a:ext>
              </a:extLst>
            </p:cNvPr>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4243;p79">
              <a:extLst>
                <a:ext uri="{FF2B5EF4-FFF2-40B4-BE49-F238E27FC236}">
                  <a16:creationId xmlns:a16="http://schemas.microsoft.com/office/drawing/2014/main" id="{DAE241DE-F0F2-4605-B192-96FCA76CDDC2}"/>
                </a:ext>
              </a:extLst>
            </p:cNvPr>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4244;p79">
              <a:extLst>
                <a:ext uri="{FF2B5EF4-FFF2-40B4-BE49-F238E27FC236}">
                  <a16:creationId xmlns:a16="http://schemas.microsoft.com/office/drawing/2014/main" id="{76BCC0DD-EEBF-4150-9230-B702E918F3FE}"/>
                </a:ext>
              </a:extLst>
            </p:cNvPr>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4245;p79">
              <a:extLst>
                <a:ext uri="{FF2B5EF4-FFF2-40B4-BE49-F238E27FC236}">
                  <a16:creationId xmlns:a16="http://schemas.microsoft.com/office/drawing/2014/main" id="{CFB12174-2D62-461B-8DF1-8686EAAB52D3}"/>
                </a:ext>
              </a:extLst>
            </p:cNvPr>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4246;p79">
              <a:extLst>
                <a:ext uri="{FF2B5EF4-FFF2-40B4-BE49-F238E27FC236}">
                  <a16:creationId xmlns:a16="http://schemas.microsoft.com/office/drawing/2014/main" id="{9B1DFB0F-D54C-4CBB-BD68-A292C43354CE}"/>
                </a:ext>
              </a:extLst>
            </p:cNvPr>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4247;p79">
              <a:extLst>
                <a:ext uri="{FF2B5EF4-FFF2-40B4-BE49-F238E27FC236}">
                  <a16:creationId xmlns:a16="http://schemas.microsoft.com/office/drawing/2014/main" id="{84DB2C77-BF92-4F5F-87A3-E1D64F0B059F}"/>
                </a:ext>
              </a:extLst>
            </p:cNvPr>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4248;p79">
              <a:extLst>
                <a:ext uri="{FF2B5EF4-FFF2-40B4-BE49-F238E27FC236}">
                  <a16:creationId xmlns:a16="http://schemas.microsoft.com/office/drawing/2014/main" id="{1A06CD48-4CDB-4ED7-83D6-527C000105DC}"/>
                </a:ext>
              </a:extLst>
            </p:cNvPr>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4249;p79">
              <a:extLst>
                <a:ext uri="{FF2B5EF4-FFF2-40B4-BE49-F238E27FC236}">
                  <a16:creationId xmlns:a16="http://schemas.microsoft.com/office/drawing/2014/main" id="{E62BCA16-D8D0-44A7-B97D-AD90D5DD147E}"/>
                </a:ext>
              </a:extLst>
            </p:cNvPr>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4250;p79">
              <a:extLst>
                <a:ext uri="{FF2B5EF4-FFF2-40B4-BE49-F238E27FC236}">
                  <a16:creationId xmlns:a16="http://schemas.microsoft.com/office/drawing/2014/main" id="{609E4CA6-17D7-4E86-A584-A4ABA32F7E24}"/>
                </a:ext>
              </a:extLst>
            </p:cNvPr>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4251;p79">
              <a:extLst>
                <a:ext uri="{FF2B5EF4-FFF2-40B4-BE49-F238E27FC236}">
                  <a16:creationId xmlns:a16="http://schemas.microsoft.com/office/drawing/2014/main" id="{B234C924-A34A-4362-B75B-51D6BC084181}"/>
                </a:ext>
              </a:extLst>
            </p:cNvPr>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4252;p79">
              <a:extLst>
                <a:ext uri="{FF2B5EF4-FFF2-40B4-BE49-F238E27FC236}">
                  <a16:creationId xmlns:a16="http://schemas.microsoft.com/office/drawing/2014/main" id="{FC0CCF1C-E270-439E-8E34-AF2218F31F03}"/>
                </a:ext>
              </a:extLst>
            </p:cNvPr>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4253;p79">
              <a:extLst>
                <a:ext uri="{FF2B5EF4-FFF2-40B4-BE49-F238E27FC236}">
                  <a16:creationId xmlns:a16="http://schemas.microsoft.com/office/drawing/2014/main" id="{E9ED094B-FD9D-4852-A7BD-BEE30E7E20A3}"/>
                </a:ext>
              </a:extLst>
            </p:cNvPr>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4254;p79">
              <a:extLst>
                <a:ext uri="{FF2B5EF4-FFF2-40B4-BE49-F238E27FC236}">
                  <a16:creationId xmlns:a16="http://schemas.microsoft.com/office/drawing/2014/main" id="{EF3E92DE-7FCB-4E06-81FC-7E55387A48F0}"/>
                </a:ext>
              </a:extLst>
            </p:cNvPr>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4255;p79">
              <a:extLst>
                <a:ext uri="{FF2B5EF4-FFF2-40B4-BE49-F238E27FC236}">
                  <a16:creationId xmlns:a16="http://schemas.microsoft.com/office/drawing/2014/main" id="{54D3825E-6B79-4723-B137-C6901613EFF6}"/>
                </a:ext>
              </a:extLst>
            </p:cNvPr>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4256;p79">
              <a:extLst>
                <a:ext uri="{FF2B5EF4-FFF2-40B4-BE49-F238E27FC236}">
                  <a16:creationId xmlns:a16="http://schemas.microsoft.com/office/drawing/2014/main" id="{91A24F93-6E07-499A-BA26-B85DDABAA8BB}"/>
                </a:ext>
              </a:extLst>
            </p:cNvPr>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4257;p79">
              <a:extLst>
                <a:ext uri="{FF2B5EF4-FFF2-40B4-BE49-F238E27FC236}">
                  <a16:creationId xmlns:a16="http://schemas.microsoft.com/office/drawing/2014/main" id="{729A85FB-F41A-46EF-9B61-68B127C2516F}"/>
                </a:ext>
              </a:extLst>
            </p:cNvPr>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4258;p79">
              <a:extLst>
                <a:ext uri="{FF2B5EF4-FFF2-40B4-BE49-F238E27FC236}">
                  <a16:creationId xmlns:a16="http://schemas.microsoft.com/office/drawing/2014/main" id="{4C07B6A1-7C30-4075-AD45-6D999CBC337D}"/>
                </a:ext>
              </a:extLst>
            </p:cNvPr>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4259;p79">
              <a:extLst>
                <a:ext uri="{FF2B5EF4-FFF2-40B4-BE49-F238E27FC236}">
                  <a16:creationId xmlns:a16="http://schemas.microsoft.com/office/drawing/2014/main" id="{431B0B6B-4057-4802-9952-F3170D5356BA}"/>
                </a:ext>
              </a:extLst>
            </p:cNvPr>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4260;p79">
              <a:extLst>
                <a:ext uri="{FF2B5EF4-FFF2-40B4-BE49-F238E27FC236}">
                  <a16:creationId xmlns:a16="http://schemas.microsoft.com/office/drawing/2014/main" id="{636F660C-B1FE-4F11-B491-125B190F3812}"/>
                </a:ext>
              </a:extLst>
            </p:cNvPr>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4261;p79">
              <a:extLst>
                <a:ext uri="{FF2B5EF4-FFF2-40B4-BE49-F238E27FC236}">
                  <a16:creationId xmlns:a16="http://schemas.microsoft.com/office/drawing/2014/main" id="{4D444D54-F965-4213-9C60-A25523F523AC}"/>
                </a:ext>
              </a:extLst>
            </p:cNvPr>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4262;p79">
              <a:extLst>
                <a:ext uri="{FF2B5EF4-FFF2-40B4-BE49-F238E27FC236}">
                  <a16:creationId xmlns:a16="http://schemas.microsoft.com/office/drawing/2014/main" id="{1CD13217-5DDA-4A2A-B124-A63E97B89612}"/>
                </a:ext>
              </a:extLst>
            </p:cNvPr>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4263;p79">
              <a:extLst>
                <a:ext uri="{FF2B5EF4-FFF2-40B4-BE49-F238E27FC236}">
                  <a16:creationId xmlns:a16="http://schemas.microsoft.com/office/drawing/2014/main" id="{A192A32C-9196-4164-B1BC-3F88F57EAB84}"/>
                </a:ext>
              </a:extLst>
            </p:cNvPr>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4264;p79">
              <a:extLst>
                <a:ext uri="{FF2B5EF4-FFF2-40B4-BE49-F238E27FC236}">
                  <a16:creationId xmlns:a16="http://schemas.microsoft.com/office/drawing/2014/main" id="{D9C62711-3FC3-432C-8999-5AF7DC0AFAF4}"/>
                </a:ext>
              </a:extLst>
            </p:cNvPr>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4265;p79">
              <a:extLst>
                <a:ext uri="{FF2B5EF4-FFF2-40B4-BE49-F238E27FC236}">
                  <a16:creationId xmlns:a16="http://schemas.microsoft.com/office/drawing/2014/main" id="{BC5E800C-FF71-47B1-961B-734B89070C19}"/>
                </a:ext>
              </a:extLst>
            </p:cNvPr>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4266;p79">
              <a:extLst>
                <a:ext uri="{FF2B5EF4-FFF2-40B4-BE49-F238E27FC236}">
                  <a16:creationId xmlns:a16="http://schemas.microsoft.com/office/drawing/2014/main" id="{FC4CE259-8F67-4BD7-80CC-B8EDF810CC59}"/>
                </a:ext>
              </a:extLst>
            </p:cNvPr>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4267;p79">
              <a:extLst>
                <a:ext uri="{FF2B5EF4-FFF2-40B4-BE49-F238E27FC236}">
                  <a16:creationId xmlns:a16="http://schemas.microsoft.com/office/drawing/2014/main" id="{6D7FFCDC-8F51-4BE1-925C-6E21494B545A}"/>
                </a:ext>
              </a:extLst>
            </p:cNvPr>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4268;p79">
              <a:extLst>
                <a:ext uri="{FF2B5EF4-FFF2-40B4-BE49-F238E27FC236}">
                  <a16:creationId xmlns:a16="http://schemas.microsoft.com/office/drawing/2014/main" id="{AB8EB338-0273-49E2-9283-5D87161DE00D}"/>
                </a:ext>
              </a:extLst>
            </p:cNvPr>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4269;p79">
              <a:extLst>
                <a:ext uri="{FF2B5EF4-FFF2-40B4-BE49-F238E27FC236}">
                  <a16:creationId xmlns:a16="http://schemas.microsoft.com/office/drawing/2014/main" id="{F5A945B0-4D2E-4B44-A2FD-07B0C29CDCD7}"/>
                </a:ext>
              </a:extLst>
            </p:cNvPr>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4270;p79">
              <a:extLst>
                <a:ext uri="{FF2B5EF4-FFF2-40B4-BE49-F238E27FC236}">
                  <a16:creationId xmlns:a16="http://schemas.microsoft.com/office/drawing/2014/main" id="{41844223-942C-44B4-A85B-E06EBD43C592}"/>
                </a:ext>
              </a:extLst>
            </p:cNvPr>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4271;p79">
              <a:extLst>
                <a:ext uri="{FF2B5EF4-FFF2-40B4-BE49-F238E27FC236}">
                  <a16:creationId xmlns:a16="http://schemas.microsoft.com/office/drawing/2014/main" id="{10BDEAB1-1460-479B-953A-2E1C88094EA8}"/>
                </a:ext>
              </a:extLst>
            </p:cNvPr>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4272;p79">
              <a:extLst>
                <a:ext uri="{FF2B5EF4-FFF2-40B4-BE49-F238E27FC236}">
                  <a16:creationId xmlns:a16="http://schemas.microsoft.com/office/drawing/2014/main" id="{BF5DCF59-91F7-45A9-91AB-26C6F615F40C}"/>
                </a:ext>
              </a:extLst>
            </p:cNvPr>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4273;p79">
              <a:extLst>
                <a:ext uri="{FF2B5EF4-FFF2-40B4-BE49-F238E27FC236}">
                  <a16:creationId xmlns:a16="http://schemas.microsoft.com/office/drawing/2014/main" id="{C055575A-BD0B-48CE-8A66-7B9487062198}"/>
                </a:ext>
              </a:extLst>
            </p:cNvPr>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4274;p79">
              <a:extLst>
                <a:ext uri="{FF2B5EF4-FFF2-40B4-BE49-F238E27FC236}">
                  <a16:creationId xmlns:a16="http://schemas.microsoft.com/office/drawing/2014/main" id="{6C214F0B-A47E-4318-BC2A-20F570F0A2D1}"/>
                </a:ext>
              </a:extLst>
            </p:cNvPr>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4275;p79">
              <a:extLst>
                <a:ext uri="{FF2B5EF4-FFF2-40B4-BE49-F238E27FC236}">
                  <a16:creationId xmlns:a16="http://schemas.microsoft.com/office/drawing/2014/main" id="{874057F3-3DB5-4A2B-B3E3-04B6EC14C507}"/>
                </a:ext>
              </a:extLst>
            </p:cNvPr>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4276;p79">
              <a:extLst>
                <a:ext uri="{FF2B5EF4-FFF2-40B4-BE49-F238E27FC236}">
                  <a16:creationId xmlns:a16="http://schemas.microsoft.com/office/drawing/2014/main" id="{5546DAB4-0772-4CFD-9140-E4182A53EF72}"/>
                </a:ext>
              </a:extLst>
            </p:cNvPr>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4277;p79">
              <a:extLst>
                <a:ext uri="{FF2B5EF4-FFF2-40B4-BE49-F238E27FC236}">
                  <a16:creationId xmlns:a16="http://schemas.microsoft.com/office/drawing/2014/main" id="{02ED6570-1C13-4D45-B38A-C331F6A41119}"/>
                </a:ext>
              </a:extLst>
            </p:cNvPr>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4278;p79">
              <a:extLst>
                <a:ext uri="{FF2B5EF4-FFF2-40B4-BE49-F238E27FC236}">
                  <a16:creationId xmlns:a16="http://schemas.microsoft.com/office/drawing/2014/main" id="{455647D9-1C9B-4CBB-A98F-10E7C495E9D5}"/>
                </a:ext>
              </a:extLst>
            </p:cNvPr>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4279;p79">
              <a:extLst>
                <a:ext uri="{FF2B5EF4-FFF2-40B4-BE49-F238E27FC236}">
                  <a16:creationId xmlns:a16="http://schemas.microsoft.com/office/drawing/2014/main" id="{1D1FCD01-F828-4954-8374-727290C7E7E7}"/>
                </a:ext>
              </a:extLst>
            </p:cNvPr>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4280;p79">
              <a:extLst>
                <a:ext uri="{FF2B5EF4-FFF2-40B4-BE49-F238E27FC236}">
                  <a16:creationId xmlns:a16="http://schemas.microsoft.com/office/drawing/2014/main" id="{957B5EF4-0380-40F0-A718-750FAC6D38BE}"/>
                </a:ext>
              </a:extLst>
            </p:cNvPr>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4281;p79">
              <a:extLst>
                <a:ext uri="{FF2B5EF4-FFF2-40B4-BE49-F238E27FC236}">
                  <a16:creationId xmlns:a16="http://schemas.microsoft.com/office/drawing/2014/main" id="{87BB75B6-0AD0-4C8C-859A-04FE5F9CF9AD}"/>
                </a:ext>
              </a:extLst>
            </p:cNvPr>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4282;p79">
              <a:extLst>
                <a:ext uri="{FF2B5EF4-FFF2-40B4-BE49-F238E27FC236}">
                  <a16:creationId xmlns:a16="http://schemas.microsoft.com/office/drawing/2014/main" id="{7A2F6412-FFE8-4570-A9E5-E50723BBE561}"/>
                </a:ext>
              </a:extLst>
            </p:cNvPr>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4283;p79">
              <a:extLst>
                <a:ext uri="{FF2B5EF4-FFF2-40B4-BE49-F238E27FC236}">
                  <a16:creationId xmlns:a16="http://schemas.microsoft.com/office/drawing/2014/main" id="{992A33A3-373B-4664-8001-DBEB628BADE0}"/>
                </a:ext>
              </a:extLst>
            </p:cNvPr>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4284;p79">
              <a:extLst>
                <a:ext uri="{FF2B5EF4-FFF2-40B4-BE49-F238E27FC236}">
                  <a16:creationId xmlns:a16="http://schemas.microsoft.com/office/drawing/2014/main" id="{BB53F918-C798-4945-811D-7283D3321F18}"/>
                </a:ext>
              </a:extLst>
            </p:cNvPr>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4285;p79">
              <a:extLst>
                <a:ext uri="{FF2B5EF4-FFF2-40B4-BE49-F238E27FC236}">
                  <a16:creationId xmlns:a16="http://schemas.microsoft.com/office/drawing/2014/main" id="{3FD214BD-94AC-4F89-A66C-F440A2A5424E}"/>
                </a:ext>
              </a:extLst>
            </p:cNvPr>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4286;p79">
              <a:extLst>
                <a:ext uri="{FF2B5EF4-FFF2-40B4-BE49-F238E27FC236}">
                  <a16:creationId xmlns:a16="http://schemas.microsoft.com/office/drawing/2014/main" id="{39BCE223-CF6B-4B47-B007-A95FF048BC12}"/>
                </a:ext>
              </a:extLst>
            </p:cNvPr>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4287;p79">
              <a:extLst>
                <a:ext uri="{FF2B5EF4-FFF2-40B4-BE49-F238E27FC236}">
                  <a16:creationId xmlns:a16="http://schemas.microsoft.com/office/drawing/2014/main" id="{3441F73F-BB3B-448A-962B-09D45A1A3171}"/>
                </a:ext>
              </a:extLst>
            </p:cNvPr>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4288;p79">
              <a:extLst>
                <a:ext uri="{FF2B5EF4-FFF2-40B4-BE49-F238E27FC236}">
                  <a16:creationId xmlns:a16="http://schemas.microsoft.com/office/drawing/2014/main" id="{828DB864-AA7B-412D-9038-390DC796B631}"/>
                </a:ext>
              </a:extLst>
            </p:cNvPr>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4289;p79">
              <a:extLst>
                <a:ext uri="{FF2B5EF4-FFF2-40B4-BE49-F238E27FC236}">
                  <a16:creationId xmlns:a16="http://schemas.microsoft.com/office/drawing/2014/main" id="{74D70360-F534-46C9-AA19-D0FC275F3C62}"/>
                </a:ext>
              </a:extLst>
            </p:cNvPr>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4290;p79">
              <a:extLst>
                <a:ext uri="{FF2B5EF4-FFF2-40B4-BE49-F238E27FC236}">
                  <a16:creationId xmlns:a16="http://schemas.microsoft.com/office/drawing/2014/main" id="{864EB234-7801-4A4F-A2B7-6E37CD2EB661}"/>
                </a:ext>
              </a:extLst>
            </p:cNvPr>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4291;p79">
              <a:extLst>
                <a:ext uri="{FF2B5EF4-FFF2-40B4-BE49-F238E27FC236}">
                  <a16:creationId xmlns:a16="http://schemas.microsoft.com/office/drawing/2014/main" id="{720A0EEC-6D9B-46E0-A036-350B660E97C7}"/>
                </a:ext>
              </a:extLst>
            </p:cNvPr>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4292;p79">
              <a:extLst>
                <a:ext uri="{FF2B5EF4-FFF2-40B4-BE49-F238E27FC236}">
                  <a16:creationId xmlns:a16="http://schemas.microsoft.com/office/drawing/2014/main" id="{ACCC4BAA-CFEE-45C9-95E6-79BFC1EC4CAC}"/>
                </a:ext>
              </a:extLst>
            </p:cNvPr>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4293;p79">
              <a:extLst>
                <a:ext uri="{FF2B5EF4-FFF2-40B4-BE49-F238E27FC236}">
                  <a16:creationId xmlns:a16="http://schemas.microsoft.com/office/drawing/2014/main" id="{75E6DF91-F819-4390-848C-62B82F523865}"/>
                </a:ext>
              </a:extLst>
            </p:cNvPr>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4294;p79">
              <a:extLst>
                <a:ext uri="{FF2B5EF4-FFF2-40B4-BE49-F238E27FC236}">
                  <a16:creationId xmlns:a16="http://schemas.microsoft.com/office/drawing/2014/main" id="{240A16A2-7955-4374-82E3-61AB0B1BB183}"/>
                </a:ext>
              </a:extLst>
            </p:cNvPr>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4295;p79">
              <a:extLst>
                <a:ext uri="{FF2B5EF4-FFF2-40B4-BE49-F238E27FC236}">
                  <a16:creationId xmlns:a16="http://schemas.microsoft.com/office/drawing/2014/main" id="{634044B9-8E76-46C5-96CD-654047659B19}"/>
                </a:ext>
              </a:extLst>
            </p:cNvPr>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4296;p79">
              <a:extLst>
                <a:ext uri="{FF2B5EF4-FFF2-40B4-BE49-F238E27FC236}">
                  <a16:creationId xmlns:a16="http://schemas.microsoft.com/office/drawing/2014/main" id="{B8E32685-908F-49D3-9CA0-578868801B86}"/>
                </a:ext>
              </a:extLst>
            </p:cNvPr>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4297;p79">
              <a:extLst>
                <a:ext uri="{FF2B5EF4-FFF2-40B4-BE49-F238E27FC236}">
                  <a16:creationId xmlns:a16="http://schemas.microsoft.com/office/drawing/2014/main" id="{2BDA222F-624C-4A33-94FF-3789A65A2A97}"/>
                </a:ext>
              </a:extLst>
            </p:cNvPr>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4298;p79">
              <a:extLst>
                <a:ext uri="{FF2B5EF4-FFF2-40B4-BE49-F238E27FC236}">
                  <a16:creationId xmlns:a16="http://schemas.microsoft.com/office/drawing/2014/main" id="{AAC02494-BE25-455E-85B3-C9D6D513EC7B}"/>
                </a:ext>
              </a:extLst>
            </p:cNvPr>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4299;p79">
              <a:extLst>
                <a:ext uri="{FF2B5EF4-FFF2-40B4-BE49-F238E27FC236}">
                  <a16:creationId xmlns:a16="http://schemas.microsoft.com/office/drawing/2014/main" id="{4D9A6349-0650-4EE7-A174-7C3D4754EE79}"/>
                </a:ext>
              </a:extLst>
            </p:cNvPr>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4300;p79">
              <a:extLst>
                <a:ext uri="{FF2B5EF4-FFF2-40B4-BE49-F238E27FC236}">
                  <a16:creationId xmlns:a16="http://schemas.microsoft.com/office/drawing/2014/main" id="{90FE81CE-7FA6-4E08-80B4-00C3004FF2BE}"/>
                </a:ext>
              </a:extLst>
            </p:cNvPr>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4301;p79">
              <a:extLst>
                <a:ext uri="{FF2B5EF4-FFF2-40B4-BE49-F238E27FC236}">
                  <a16:creationId xmlns:a16="http://schemas.microsoft.com/office/drawing/2014/main" id="{E16679A3-616E-4D9D-A5CE-E4905B516D5A}"/>
                </a:ext>
              </a:extLst>
            </p:cNvPr>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4302;p79">
              <a:extLst>
                <a:ext uri="{FF2B5EF4-FFF2-40B4-BE49-F238E27FC236}">
                  <a16:creationId xmlns:a16="http://schemas.microsoft.com/office/drawing/2014/main" id="{78483311-DBBA-4872-927F-9992FF7EC53F}"/>
                </a:ext>
              </a:extLst>
            </p:cNvPr>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4303;p79">
              <a:extLst>
                <a:ext uri="{FF2B5EF4-FFF2-40B4-BE49-F238E27FC236}">
                  <a16:creationId xmlns:a16="http://schemas.microsoft.com/office/drawing/2014/main" id="{293DF95F-D65A-4227-8CBC-6081E99A82B3}"/>
                </a:ext>
              </a:extLst>
            </p:cNvPr>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4304;p79">
              <a:extLst>
                <a:ext uri="{FF2B5EF4-FFF2-40B4-BE49-F238E27FC236}">
                  <a16:creationId xmlns:a16="http://schemas.microsoft.com/office/drawing/2014/main" id="{BB783BF1-EE27-4BAB-9DA4-2BF6B5D4B23C}"/>
                </a:ext>
              </a:extLst>
            </p:cNvPr>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4305;p79">
              <a:extLst>
                <a:ext uri="{FF2B5EF4-FFF2-40B4-BE49-F238E27FC236}">
                  <a16:creationId xmlns:a16="http://schemas.microsoft.com/office/drawing/2014/main" id="{8C3A392E-A24E-436E-8B79-C006DFEDF469}"/>
                </a:ext>
              </a:extLst>
            </p:cNvPr>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4306;p79">
              <a:extLst>
                <a:ext uri="{FF2B5EF4-FFF2-40B4-BE49-F238E27FC236}">
                  <a16:creationId xmlns:a16="http://schemas.microsoft.com/office/drawing/2014/main" id="{307B1B8A-E6DD-4CA8-BC66-390A5531D659}"/>
                </a:ext>
              </a:extLst>
            </p:cNvPr>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4307;p79">
              <a:extLst>
                <a:ext uri="{FF2B5EF4-FFF2-40B4-BE49-F238E27FC236}">
                  <a16:creationId xmlns:a16="http://schemas.microsoft.com/office/drawing/2014/main" id="{34E3E924-BDB4-41E6-A88B-5C78D7B44A75}"/>
                </a:ext>
              </a:extLst>
            </p:cNvPr>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4308;p79">
              <a:extLst>
                <a:ext uri="{FF2B5EF4-FFF2-40B4-BE49-F238E27FC236}">
                  <a16:creationId xmlns:a16="http://schemas.microsoft.com/office/drawing/2014/main" id="{E1F637FB-092E-4C4B-AF30-8C71A6A03B13}"/>
                </a:ext>
              </a:extLst>
            </p:cNvPr>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4309;p79">
              <a:extLst>
                <a:ext uri="{FF2B5EF4-FFF2-40B4-BE49-F238E27FC236}">
                  <a16:creationId xmlns:a16="http://schemas.microsoft.com/office/drawing/2014/main" id="{F82237BF-0AC7-4387-87A2-67EFBC677488}"/>
                </a:ext>
              </a:extLst>
            </p:cNvPr>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4310;p79">
              <a:extLst>
                <a:ext uri="{FF2B5EF4-FFF2-40B4-BE49-F238E27FC236}">
                  <a16:creationId xmlns:a16="http://schemas.microsoft.com/office/drawing/2014/main" id="{4B3146E5-43A3-4B88-8103-CD955BDF0BD1}"/>
                </a:ext>
              </a:extLst>
            </p:cNvPr>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4311;p79">
              <a:extLst>
                <a:ext uri="{FF2B5EF4-FFF2-40B4-BE49-F238E27FC236}">
                  <a16:creationId xmlns:a16="http://schemas.microsoft.com/office/drawing/2014/main" id="{AEFCC97F-E459-4ADD-9F55-47C439CCCD71}"/>
                </a:ext>
              </a:extLst>
            </p:cNvPr>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4312;p79">
              <a:extLst>
                <a:ext uri="{FF2B5EF4-FFF2-40B4-BE49-F238E27FC236}">
                  <a16:creationId xmlns:a16="http://schemas.microsoft.com/office/drawing/2014/main" id="{CBEED072-EFCD-4B67-916E-2C133400477F}"/>
                </a:ext>
              </a:extLst>
            </p:cNvPr>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4313;p79">
              <a:extLst>
                <a:ext uri="{FF2B5EF4-FFF2-40B4-BE49-F238E27FC236}">
                  <a16:creationId xmlns:a16="http://schemas.microsoft.com/office/drawing/2014/main" id="{6305F534-0C41-4CF3-AD47-91967D588427}"/>
                </a:ext>
              </a:extLst>
            </p:cNvPr>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4314;p79">
              <a:extLst>
                <a:ext uri="{FF2B5EF4-FFF2-40B4-BE49-F238E27FC236}">
                  <a16:creationId xmlns:a16="http://schemas.microsoft.com/office/drawing/2014/main" id="{B2BB6201-E723-4E04-AD5E-A9A09E8B4973}"/>
                </a:ext>
              </a:extLst>
            </p:cNvPr>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4315;p79">
              <a:extLst>
                <a:ext uri="{FF2B5EF4-FFF2-40B4-BE49-F238E27FC236}">
                  <a16:creationId xmlns:a16="http://schemas.microsoft.com/office/drawing/2014/main" id="{E407B23C-6026-4CF2-9FAC-507167D21618}"/>
                </a:ext>
              </a:extLst>
            </p:cNvPr>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4316;p79">
              <a:extLst>
                <a:ext uri="{FF2B5EF4-FFF2-40B4-BE49-F238E27FC236}">
                  <a16:creationId xmlns:a16="http://schemas.microsoft.com/office/drawing/2014/main" id="{A386F273-4A16-42CB-9984-275B6D883C6C}"/>
                </a:ext>
              </a:extLst>
            </p:cNvPr>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4317;p79">
              <a:extLst>
                <a:ext uri="{FF2B5EF4-FFF2-40B4-BE49-F238E27FC236}">
                  <a16:creationId xmlns:a16="http://schemas.microsoft.com/office/drawing/2014/main" id="{13AF1AA0-4DDB-4425-8476-4E408393A54A}"/>
                </a:ext>
              </a:extLst>
            </p:cNvPr>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4318;p79">
              <a:extLst>
                <a:ext uri="{FF2B5EF4-FFF2-40B4-BE49-F238E27FC236}">
                  <a16:creationId xmlns:a16="http://schemas.microsoft.com/office/drawing/2014/main" id="{CD70F2EC-B83B-41E6-9387-3D2CA8EBFDE4}"/>
                </a:ext>
              </a:extLst>
            </p:cNvPr>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4319;p79">
              <a:extLst>
                <a:ext uri="{FF2B5EF4-FFF2-40B4-BE49-F238E27FC236}">
                  <a16:creationId xmlns:a16="http://schemas.microsoft.com/office/drawing/2014/main" id="{68349C52-8612-4773-8903-623B09EAABBB}"/>
                </a:ext>
              </a:extLst>
            </p:cNvPr>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4320;p79">
              <a:extLst>
                <a:ext uri="{FF2B5EF4-FFF2-40B4-BE49-F238E27FC236}">
                  <a16:creationId xmlns:a16="http://schemas.microsoft.com/office/drawing/2014/main" id="{B38C2EFC-6BC7-4458-887E-C28E2FCBBC78}"/>
                </a:ext>
              </a:extLst>
            </p:cNvPr>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4321;p79">
              <a:extLst>
                <a:ext uri="{FF2B5EF4-FFF2-40B4-BE49-F238E27FC236}">
                  <a16:creationId xmlns:a16="http://schemas.microsoft.com/office/drawing/2014/main" id="{1AFD9FE7-18D4-45E9-82FE-FE345DDC2061}"/>
                </a:ext>
              </a:extLst>
            </p:cNvPr>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4322;p79">
              <a:extLst>
                <a:ext uri="{FF2B5EF4-FFF2-40B4-BE49-F238E27FC236}">
                  <a16:creationId xmlns:a16="http://schemas.microsoft.com/office/drawing/2014/main" id="{20FC437F-917C-4ECC-A5F6-2BBE605DEF3E}"/>
                </a:ext>
              </a:extLst>
            </p:cNvPr>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4323;p79">
              <a:extLst>
                <a:ext uri="{FF2B5EF4-FFF2-40B4-BE49-F238E27FC236}">
                  <a16:creationId xmlns:a16="http://schemas.microsoft.com/office/drawing/2014/main" id="{E09DB518-CEC5-457A-930F-9CF4C3ED4EE5}"/>
                </a:ext>
              </a:extLst>
            </p:cNvPr>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4324;p79">
              <a:extLst>
                <a:ext uri="{FF2B5EF4-FFF2-40B4-BE49-F238E27FC236}">
                  <a16:creationId xmlns:a16="http://schemas.microsoft.com/office/drawing/2014/main" id="{7F1A373C-8849-48A4-ADC5-8D1E2AB619AF}"/>
                </a:ext>
              </a:extLst>
            </p:cNvPr>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4325;p79">
              <a:extLst>
                <a:ext uri="{FF2B5EF4-FFF2-40B4-BE49-F238E27FC236}">
                  <a16:creationId xmlns:a16="http://schemas.microsoft.com/office/drawing/2014/main" id="{96924532-CEB0-40A4-87C2-9906D4E04045}"/>
                </a:ext>
              </a:extLst>
            </p:cNvPr>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4326;p79">
              <a:extLst>
                <a:ext uri="{FF2B5EF4-FFF2-40B4-BE49-F238E27FC236}">
                  <a16:creationId xmlns:a16="http://schemas.microsoft.com/office/drawing/2014/main" id="{EF257484-A774-44BD-9FD6-B76581E02CD2}"/>
                </a:ext>
              </a:extLst>
            </p:cNvPr>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4327;p79">
              <a:extLst>
                <a:ext uri="{FF2B5EF4-FFF2-40B4-BE49-F238E27FC236}">
                  <a16:creationId xmlns:a16="http://schemas.microsoft.com/office/drawing/2014/main" id="{88C59FD4-2817-46A0-85E6-870FBE9FD98E}"/>
                </a:ext>
              </a:extLst>
            </p:cNvPr>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4328;p79">
              <a:extLst>
                <a:ext uri="{FF2B5EF4-FFF2-40B4-BE49-F238E27FC236}">
                  <a16:creationId xmlns:a16="http://schemas.microsoft.com/office/drawing/2014/main" id="{660B4978-8C68-4470-9369-C3322A2A2A06}"/>
                </a:ext>
              </a:extLst>
            </p:cNvPr>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4329;p79">
              <a:extLst>
                <a:ext uri="{FF2B5EF4-FFF2-40B4-BE49-F238E27FC236}">
                  <a16:creationId xmlns:a16="http://schemas.microsoft.com/office/drawing/2014/main" id="{CCE3DB8E-A2FA-4044-9A95-7D7F88E804BA}"/>
                </a:ext>
              </a:extLst>
            </p:cNvPr>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4330;p79">
              <a:extLst>
                <a:ext uri="{FF2B5EF4-FFF2-40B4-BE49-F238E27FC236}">
                  <a16:creationId xmlns:a16="http://schemas.microsoft.com/office/drawing/2014/main" id="{DCF80B01-24BF-444C-9091-1C8C89813BDA}"/>
                </a:ext>
              </a:extLst>
            </p:cNvPr>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4331;p79">
              <a:extLst>
                <a:ext uri="{FF2B5EF4-FFF2-40B4-BE49-F238E27FC236}">
                  <a16:creationId xmlns:a16="http://schemas.microsoft.com/office/drawing/2014/main" id="{2AFE7058-04DE-49C9-9A8C-493ECFD9714F}"/>
                </a:ext>
              </a:extLst>
            </p:cNvPr>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4332;p79">
              <a:extLst>
                <a:ext uri="{FF2B5EF4-FFF2-40B4-BE49-F238E27FC236}">
                  <a16:creationId xmlns:a16="http://schemas.microsoft.com/office/drawing/2014/main" id="{D9307CA5-9AC2-4212-AED6-9BCDEBCED092}"/>
                </a:ext>
              </a:extLst>
            </p:cNvPr>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4333;p79">
              <a:extLst>
                <a:ext uri="{FF2B5EF4-FFF2-40B4-BE49-F238E27FC236}">
                  <a16:creationId xmlns:a16="http://schemas.microsoft.com/office/drawing/2014/main" id="{6E1CFB63-F7D2-46C6-95C8-508857956F9F}"/>
                </a:ext>
              </a:extLst>
            </p:cNvPr>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4334;p79">
              <a:extLst>
                <a:ext uri="{FF2B5EF4-FFF2-40B4-BE49-F238E27FC236}">
                  <a16:creationId xmlns:a16="http://schemas.microsoft.com/office/drawing/2014/main" id="{2FA37B86-2733-496B-92DB-A39AA9238FA7}"/>
                </a:ext>
              </a:extLst>
            </p:cNvPr>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4335;p79">
              <a:extLst>
                <a:ext uri="{FF2B5EF4-FFF2-40B4-BE49-F238E27FC236}">
                  <a16:creationId xmlns:a16="http://schemas.microsoft.com/office/drawing/2014/main" id="{4D466A5C-9235-4528-BABE-4231C33B3ED8}"/>
                </a:ext>
              </a:extLst>
            </p:cNvPr>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4336;p79">
              <a:extLst>
                <a:ext uri="{FF2B5EF4-FFF2-40B4-BE49-F238E27FC236}">
                  <a16:creationId xmlns:a16="http://schemas.microsoft.com/office/drawing/2014/main" id="{4F55FF32-D2D1-4761-98D2-8DF215F1EF99}"/>
                </a:ext>
              </a:extLst>
            </p:cNvPr>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4337;p79">
              <a:extLst>
                <a:ext uri="{FF2B5EF4-FFF2-40B4-BE49-F238E27FC236}">
                  <a16:creationId xmlns:a16="http://schemas.microsoft.com/office/drawing/2014/main" id="{F3934EEC-B582-4A03-8C6B-D721FEA2251D}"/>
                </a:ext>
              </a:extLst>
            </p:cNvPr>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4338;p79">
              <a:extLst>
                <a:ext uri="{FF2B5EF4-FFF2-40B4-BE49-F238E27FC236}">
                  <a16:creationId xmlns:a16="http://schemas.microsoft.com/office/drawing/2014/main" id="{76F0E598-35C4-486E-AE21-25F4CB3027A8}"/>
                </a:ext>
              </a:extLst>
            </p:cNvPr>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4339;p79">
              <a:extLst>
                <a:ext uri="{FF2B5EF4-FFF2-40B4-BE49-F238E27FC236}">
                  <a16:creationId xmlns:a16="http://schemas.microsoft.com/office/drawing/2014/main" id="{DDB0D8C4-A3D8-41AD-8FAF-4291E4234531}"/>
                </a:ext>
              </a:extLst>
            </p:cNvPr>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4340;p79">
              <a:extLst>
                <a:ext uri="{FF2B5EF4-FFF2-40B4-BE49-F238E27FC236}">
                  <a16:creationId xmlns:a16="http://schemas.microsoft.com/office/drawing/2014/main" id="{3BF403CF-2BD9-4F60-B4B0-D1ABA6E3FB51}"/>
                </a:ext>
              </a:extLst>
            </p:cNvPr>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4341;p79">
              <a:extLst>
                <a:ext uri="{FF2B5EF4-FFF2-40B4-BE49-F238E27FC236}">
                  <a16:creationId xmlns:a16="http://schemas.microsoft.com/office/drawing/2014/main" id="{AF8EFC52-B8F0-4D5E-84DC-D537595CE388}"/>
                </a:ext>
              </a:extLst>
            </p:cNvPr>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4342;p79">
              <a:extLst>
                <a:ext uri="{FF2B5EF4-FFF2-40B4-BE49-F238E27FC236}">
                  <a16:creationId xmlns:a16="http://schemas.microsoft.com/office/drawing/2014/main" id="{647C132B-FDE6-4FAF-ACA7-E847FFD6A720}"/>
                </a:ext>
              </a:extLst>
            </p:cNvPr>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4343;p79">
              <a:extLst>
                <a:ext uri="{FF2B5EF4-FFF2-40B4-BE49-F238E27FC236}">
                  <a16:creationId xmlns:a16="http://schemas.microsoft.com/office/drawing/2014/main" id="{D208189D-493E-44CB-B822-665DF86D7A62}"/>
                </a:ext>
              </a:extLst>
            </p:cNvPr>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4344;p79">
              <a:extLst>
                <a:ext uri="{FF2B5EF4-FFF2-40B4-BE49-F238E27FC236}">
                  <a16:creationId xmlns:a16="http://schemas.microsoft.com/office/drawing/2014/main" id="{0378DD93-5F40-4858-BDAF-225D500481FF}"/>
                </a:ext>
              </a:extLst>
            </p:cNvPr>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4345;p79">
              <a:extLst>
                <a:ext uri="{FF2B5EF4-FFF2-40B4-BE49-F238E27FC236}">
                  <a16:creationId xmlns:a16="http://schemas.microsoft.com/office/drawing/2014/main" id="{B5D15346-0720-4762-B5BF-9C577CD0547A}"/>
                </a:ext>
              </a:extLst>
            </p:cNvPr>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4346;p79">
              <a:extLst>
                <a:ext uri="{FF2B5EF4-FFF2-40B4-BE49-F238E27FC236}">
                  <a16:creationId xmlns:a16="http://schemas.microsoft.com/office/drawing/2014/main" id="{22B80D2C-0112-41E9-8ECD-1C45223254EC}"/>
                </a:ext>
              </a:extLst>
            </p:cNvPr>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4347;p79">
              <a:extLst>
                <a:ext uri="{FF2B5EF4-FFF2-40B4-BE49-F238E27FC236}">
                  <a16:creationId xmlns:a16="http://schemas.microsoft.com/office/drawing/2014/main" id="{1A040C7E-D575-4A76-AA55-D5198D157FC0}"/>
                </a:ext>
              </a:extLst>
            </p:cNvPr>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4348;p79">
              <a:extLst>
                <a:ext uri="{FF2B5EF4-FFF2-40B4-BE49-F238E27FC236}">
                  <a16:creationId xmlns:a16="http://schemas.microsoft.com/office/drawing/2014/main" id="{D9FF7CB2-D53B-4519-8787-1C6CADB07B0D}"/>
                </a:ext>
              </a:extLst>
            </p:cNvPr>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4349;p79">
              <a:extLst>
                <a:ext uri="{FF2B5EF4-FFF2-40B4-BE49-F238E27FC236}">
                  <a16:creationId xmlns:a16="http://schemas.microsoft.com/office/drawing/2014/main" id="{6B3278B6-960D-4C60-848D-6E1C897D8914}"/>
                </a:ext>
              </a:extLst>
            </p:cNvPr>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4350;p79">
              <a:extLst>
                <a:ext uri="{FF2B5EF4-FFF2-40B4-BE49-F238E27FC236}">
                  <a16:creationId xmlns:a16="http://schemas.microsoft.com/office/drawing/2014/main" id="{DAB7EB55-A8F5-435D-AF9C-6569C604C02C}"/>
                </a:ext>
              </a:extLst>
            </p:cNvPr>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4351;p79">
              <a:extLst>
                <a:ext uri="{FF2B5EF4-FFF2-40B4-BE49-F238E27FC236}">
                  <a16:creationId xmlns:a16="http://schemas.microsoft.com/office/drawing/2014/main" id="{8CD37E08-D751-4B13-AD57-5BA3D1AD63AA}"/>
                </a:ext>
              </a:extLst>
            </p:cNvPr>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4352;p79">
              <a:extLst>
                <a:ext uri="{FF2B5EF4-FFF2-40B4-BE49-F238E27FC236}">
                  <a16:creationId xmlns:a16="http://schemas.microsoft.com/office/drawing/2014/main" id="{22F2ED3F-23CA-4D68-AC14-F071FA5F5752}"/>
                </a:ext>
              </a:extLst>
            </p:cNvPr>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4353;p79">
              <a:extLst>
                <a:ext uri="{FF2B5EF4-FFF2-40B4-BE49-F238E27FC236}">
                  <a16:creationId xmlns:a16="http://schemas.microsoft.com/office/drawing/2014/main" id="{E21D8F7D-97A4-4C23-8A19-FC6CA6882F6A}"/>
                </a:ext>
              </a:extLst>
            </p:cNvPr>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4354;p79">
              <a:extLst>
                <a:ext uri="{FF2B5EF4-FFF2-40B4-BE49-F238E27FC236}">
                  <a16:creationId xmlns:a16="http://schemas.microsoft.com/office/drawing/2014/main" id="{BBBD844D-C408-40D5-B2C4-4D789B4FEF09}"/>
                </a:ext>
              </a:extLst>
            </p:cNvPr>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4355;p79">
              <a:extLst>
                <a:ext uri="{FF2B5EF4-FFF2-40B4-BE49-F238E27FC236}">
                  <a16:creationId xmlns:a16="http://schemas.microsoft.com/office/drawing/2014/main" id="{9C632483-E536-470E-AA05-12BD3A017F39}"/>
                </a:ext>
              </a:extLst>
            </p:cNvPr>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4356;p79">
              <a:extLst>
                <a:ext uri="{FF2B5EF4-FFF2-40B4-BE49-F238E27FC236}">
                  <a16:creationId xmlns:a16="http://schemas.microsoft.com/office/drawing/2014/main" id="{C06CC4B1-5129-4F5F-9ED8-916B2EDA41A7}"/>
                </a:ext>
              </a:extLst>
            </p:cNvPr>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4357;p79">
              <a:extLst>
                <a:ext uri="{FF2B5EF4-FFF2-40B4-BE49-F238E27FC236}">
                  <a16:creationId xmlns:a16="http://schemas.microsoft.com/office/drawing/2014/main" id="{A97B0B2E-A0A3-4EB3-BB32-6E5094CAACC4}"/>
                </a:ext>
              </a:extLst>
            </p:cNvPr>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4358;p79">
              <a:extLst>
                <a:ext uri="{FF2B5EF4-FFF2-40B4-BE49-F238E27FC236}">
                  <a16:creationId xmlns:a16="http://schemas.microsoft.com/office/drawing/2014/main" id="{35036CC8-9BDA-4CE1-A11B-3DD007E5AFA4}"/>
                </a:ext>
              </a:extLst>
            </p:cNvPr>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4359;p79">
              <a:extLst>
                <a:ext uri="{FF2B5EF4-FFF2-40B4-BE49-F238E27FC236}">
                  <a16:creationId xmlns:a16="http://schemas.microsoft.com/office/drawing/2014/main" id="{51C83A1F-25D7-42BE-995E-97119224C212}"/>
                </a:ext>
              </a:extLst>
            </p:cNvPr>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4360;p79">
              <a:extLst>
                <a:ext uri="{FF2B5EF4-FFF2-40B4-BE49-F238E27FC236}">
                  <a16:creationId xmlns:a16="http://schemas.microsoft.com/office/drawing/2014/main" id="{1250D505-8FC4-4E95-ADC0-B8FF0AEE37CD}"/>
                </a:ext>
              </a:extLst>
            </p:cNvPr>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4361;p79">
              <a:extLst>
                <a:ext uri="{FF2B5EF4-FFF2-40B4-BE49-F238E27FC236}">
                  <a16:creationId xmlns:a16="http://schemas.microsoft.com/office/drawing/2014/main" id="{23D3A2AD-522D-4687-B2B9-93CE78C39D4C}"/>
                </a:ext>
              </a:extLst>
            </p:cNvPr>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4362;p79">
              <a:extLst>
                <a:ext uri="{FF2B5EF4-FFF2-40B4-BE49-F238E27FC236}">
                  <a16:creationId xmlns:a16="http://schemas.microsoft.com/office/drawing/2014/main" id="{128F4C6D-B655-4CD9-95DA-578E24452409}"/>
                </a:ext>
              </a:extLst>
            </p:cNvPr>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4363;p79">
              <a:extLst>
                <a:ext uri="{FF2B5EF4-FFF2-40B4-BE49-F238E27FC236}">
                  <a16:creationId xmlns:a16="http://schemas.microsoft.com/office/drawing/2014/main" id="{4CAED7D8-C2BF-436B-A58E-DE7138B1178C}"/>
                </a:ext>
              </a:extLst>
            </p:cNvPr>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4364;p79">
              <a:extLst>
                <a:ext uri="{FF2B5EF4-FFF2-40B4-BE49-F238E27FC236}">
                  <a16:creationId xmlns:a16="http://schemas.microsoft.com/office/drawing/2014/main" id="{EB326690-0E1F-48D2-962B-D2444D170CE2}"/>
                </a:ext>
              </a:extLst>
            </p:cNvPr>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4365;p79">
              <a:extLst>
                <a:ext uri="{FF2B5EF4-FFF2-40B4-BE49-F238E27FC236}">
                  <a16:creationId xmlns:a16="http://schemas.microsoft.com/office/drawing/2014/main" id="{1F8A80A8-90D3-41BE-A9C6-8D7303A208A3}"/>
                </a:ext>
              </a:extLst>
            </p:cNvPr>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4366;p79">
              <a:extLst>
                <a:ext uri="{FF2B5EF4-FFF2-40B4-BE49-F238E27FC236}">
                  <a16:creationId xmlns:a16="http://schemas.microsoft.com/office/drawing/2014/main" id="{D4F10C79-BA95-4B98-81E0-A3CE0CEB0DE9}"/>
                </a:ext>
              </a:extLst>
            </p:cNvPr>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4367;p79">
              <a:extLst>
                <a:ext uri="{FF2B5EF4-FFF2-40B4-BE49-F238E27FC236}">
                  <a16:creationId xmlns:a16="http://schemas.microsoft.com/office/drawing/2014/main" id="{9177A03E-B165-4FB2-9B97-D3C4D39A5A73}"/>
                </a:ext>
              </a:extLst>
            </p:cNvPr>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4368;p79">
              <a:extLst>
                <a:ext uri="{FF2B5EF4-FFF2-40B4-BE49-F238E27FC236}">
                  <a16:creationId xmlns:a16="http://schemas.microsoft.com/office/drawing/2014/main" id="{4E5E8BE7-9305-47E1-9E6E-F07CEA8E0257}"/>
                </a:ext>
              </a:extLst>
            </p:cNvPr>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4369;p79">
              <a:extLst>
                <a:ext uri="{FF2B5EF4-FFF2-40B4-BE49-F238E27FC236}">
                  <a16:creationId xmlns:a16="http://schemas.microsoft.com/office/drawing/2014/main" id="{994D6264-72AF-4733-8AA3-53735E30B490}"/>
                </a:ext>
              </a:extLst>
            </p:cNvPr>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4370;p79">
              <a:extLst>
                <a:ext uri="{FF2B5EF4-FFF2-40B4-BE49-F238E27FC236}">
                  <a16:creationId xmlns:a16="http://schemas.microsoft.com/office/drawing/2014/main" id="{94E232F5-BDF0-4494-B3C0-F72F368A039D}"/>
                </a:ext>
              </a:extLst>
            </p:cNvPr>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4371;p79">
              <a:extLst>
                <a:ext uri="{FF2B5EF4-FFF2-40B4-BE49-F238E27FC236}">
                  <a16:creationId xmlns:a16="http://schemas.microsoft.com/office/drawing/2014/main" id="{0582F54A-ED1C-4E2A-8F7D-FA46B66C53E6}"/>
                </a:ext>
              </a:extLst>
            </p:cNvPr>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4372;p79">
              <a:extLst>
                <a:ext uri="{FF2B5EF4-FFF2-40B4-BE49-F238E27FC236}">
                  <a16:creationId xmlns:a16="http://schemas.microsoft.com/office/drawing/2014/main" id="{A04D70E0-F6B1-48C1-AB46-D62F70E7E8E1}"/>
                </a:ext>
              </a:extLst>
            </p:cNvPr>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4373;p79">
              <a:extLst>
                <a:ext uri="{FF2B5EF4-FFF2-40B4-BE49-F238E27FC236}">
                  <a16:creationId xmlns:a16="http://schemas.microsoft.com/office/drawing/2014/main" id="{C5929ED4-8A77-41BB-AF62-7958DD573150}"/>
                </a:ext>
              </a:extLst>
            </p:cNvPr>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4374;p79">
              <a:extLst>
                <a:ext uri="{FF2B5EF4-FFF2-40B4-BE49-F238E27FC236}">
                  <a16:creationId xmlns:a16="http://schemas.microsoft.com/office/drawing/2014/main" id="{5E660A33-AA8B-4C38-9738-320989FBE536}"/>
                </a:ext>
              </a:extLst>
            </p:cNvPr>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4375;p79">
              <a:extLst>
                <a:ext uri="{FF2B5EF4-FFF2-40B4-BE49-F238E27FC236}">
                  <a16:creationId xmlns:a16="http://schemas.microsoft.com/office/drawing/2014/main" id="{FCD66817-FF6D-4BF3-8EFB-67B1B072E811}"/>
                </a:ext>
              </a:extLst>
            </p:cNvPr>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4376;p79">
              <a:extLst>
                <a:ext uri="{FF2B5EF4-FFF2-40B4-BE49-F238E27FC236}">
                  <a16:creationId xmlns:a16="http://schemas.microsoft.com/office/drawing/2014/main" id="{1CA429DE-58F1-40C2-91F2-B0A6E46C7523}"/>
                </a:ext>
              </a:extLst>
            </p:cNvPr>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4377;p79">
              <a:extLst>
                <a:ext uri="{FF2B5EF4-FFF2-40B4-BE49-F238E27FC236}">
                  <a16:creationId xmlns:a16="http://schemas.microsoft.com/office/drawing/2014/main" id="{41803197-8E76-4A83-BF45-E07315A26001}"/>
                </a:ext>
              </a:extLst>
            </p:cNvPr>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4378;p79">
              <a:extLst>
                <a:ext uri="{FF2B5EF4-FFF2-40B4-BE49-F238E27FC236}">
                  <a16:creationId xmlns:a16="http://schemas.microsoft.com/office/drawing/2014/main" id="{D8F1FDDC-7AF1-48A7-A53A-5CFD268FCAF6}"/>
                </a:ext>
              </a:extLst>
            </p:cNvPr>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4379;p79">
              <a:extLst>
                <a:ext uri="{FF2B5EF4-FFF2-40B4-BE49-F238E27FC236}">
                  <a16:creationId xmlns:a16="http://schemas.microsoft.com/office/drawing/2014/main" id="{823BA0B0-235A-4B81-9CBD-98DA5874441C}"/>
                </a:ext>
              </a:extLst>
            </p:cNvPr>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4380;p79">
              <a:extLst>
                <a:ext uri="{FF2B5EF4-FFF2-40B4-BE49-F238E27FC236}">
                  <a16:creationId xmlns:a16="http://schemas.microsoft.com/office/drawing/2014/main" id="{A4AA7DD8-2BAD-43AA-8F0D-1C6F8AC78157}"/>
                </a:ext>
              </a:extLst>
            </p:cNvPr>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4381;p79">
              <a:extLst>
                <a:ext uri="{FF2B5EF4-FFF2-40B4-BE49-F238E27FC236}">
                  <a16:creationId xmlns:a16="http://schemas.microsoft.com/office/drawing/2014/main" id="{44149212-FBAA-4A42-8DF9-38E4DCA91E0D}"/>
                </a:ext>
              </a:extLst>
            </p:cNvPr>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4382;p79">
              <a:extLst>
                <a:ext uri="{FF2B5EF4-FFF2-40B4-BE49-F238E27FC236}">
                  <a16:creationId xmlns:a16="http://schemas.microsoft.com/office/drawing/2014/main" id="{B615A1A7-D5F4-4747-BECC-85E860761665}"/>
                </a:ext>
              </a:extLst>
            </p:cNvPr>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4383;p79">
              <a:extLst>
                <a:ext uri="{FF2B5EF4-FFF2-40B4-BE49-F238E27FC236}">
                  <a16:creationId xmlns:a16="http://schemas.microsoft.com/office/drawing/2014/main" id="{5A719A11-78A3-47D4-BE2C-9F8C70613BBD}"/>
                </a:ext>
              </a:extLst>
            </p:cNvPr>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4384;p79">
              <a:extLst>
                <a:ext uri="{FF2B5EF4-FFF2-40B4-BE49-F238E27FC236}">
                  <a16:creationId xmlns:a16="http://schemas.microsoft.com/office/drawing/2014/main" id="{2768C93D-C2E2-42B9-A47E-81CEB66B8780}"/>
                </a:ext>
              </a:extLst>
            </p:cNvPr>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4385;p79">
              <a:extLst>
                <a:ext uri="{FF2B5EF4-FFF2-40B4-BE49-F238E27FC236}">
                  <a16:creationId xmlns:a16="http://schemas.microsoft.com/office/drawing/2014/main" id="{AEC0360D-E1D3-4428-9EC3-5A4CB44936C9}"/>
                </a:ext>
              </a:extLst>
            </p:cNvPr>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4386;p79">
              <a:extLst>
                <a:ext uri="{FF2B5EF4-FFF2-40B4-BE49-F238E27FC236}">
                  <a16:creationId xmlns:a16="http://schemas.microsoft.com/office/drawing/2014/main" id="{27AB68AE-65C5-4EBB-B522-46150789793F}"/>
                </a:ext>
              </a:extLst>
            </p:cNvPr>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4387;p79">
              <a:extLst>
                <a:ext uri="{FF2B5EF4-FFF2-40B4-BE49-F238E27FC236}">
                  <a16:creationId xmlns:a16="http://schemas.microsoft.com/office/drawing/2014/main" id="{C281BB95-8372-49DB-B048-45780EBC1200}"/>
                </a:ext>
              </a:extLst>
            </p:cNvPr>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4388;p79">
              <a:extLst>
                <a:ext uri="{FF2B5EF4-FFF2-40B4-BE49-F238E27FC236}">
                  <a16:creationId xmlns:a16="http://schemas.microsoft.com/office/drawing/2014/main" id="{F433B17C-B6CD-4E1E-B6E8-1D228F70A6DD}"/>
                </a:ext>
              </a:extLst>
            </p:cNvPr>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4389;p79">
              <a:extLst>
                <a:ext uri="{FF2B5EF4-FFF2-40B4-BE49-F238E27FC236}">
                  <a16:creationId xmlns:a16="http://schemas.microsoft.com/office/drawing/2014/main" id="{181BA38B-787A-460A-8E19-E02852F56829}"/>
                </a:ext>
              </a:extLst>
            </p:cNvPr>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4390;p79">
              <a:extLst>
                <a:ext uri="{FF2B5EF4-FFF2-40B4-BE49-F238E27FC236}">
                  <a16:creationId xmlns:a16="http://schemas.microsoft.com/office/drawing/2014/main" id="{E469B4DB-5E0A-4D2E-8615-7A51CFCB3DF6}"/>
                </a:ext>
              </a:extLst>
            </p:cNvPr>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4391;p79">
              <a:extLst>
                <a:ext uri="{FF2B5EF4-FFF2-40B4-BE49-F238E27FC236}">
                  <a16:creationId xmlns:a16="http://schemas.microsoft.com/office/drawing/2014/main" id="{73E7B44E-C9B9-4F6C-B765-F5A0F93107AD}"/>
                </a:ext>
              </a:extLst>
            </p:cNvPr>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4392;p79">
              <a:extLst>
                <a:ext uri="{FF2B5EF4-FFF2-40B4-BE49-F238E27FC236}">
                  <a16:creationId xmlns:a16="http://schemas.microsoft.com/office/drawing/2014/main" id="{A56A0A13-1543-48C0-9D9F-532A143BCED9}"/>
                </a:ext>
              </a:extLst>
            </p:cNvPr>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4393;p79">
              <a:extLst>
                <a:ext uri="{FF2B5EF4-FFF2-40B4-BE49-F238E27FC236}">
                  <a16:creationId xmlns:a16="http://schemas.microsoft.com/office/drawing/2014/main" id="{FAE1F68A-066C-4969-AB9C-F00566ADFD38}"/>
                </a:ext>
              </a:extLst>
            </p:cNvPr>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4394;p79">
              <a:extLst>
                <a:ext uri="{FF2B5EF4-FFF2-40B4-BE49-F238E27FC236}">
                  <a16:creationId xmlns:a16="http://schemas.microsoft.com/office/drawing/2014/main" id="{A1A92F16-6B9D-43AE-934F-F1C8967E56C4}"/>
                </a:ext>
              </a:extLst>
            </p:cNvPr>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4395;p79">
              <a:extLst>
                <a:ext uri="{FF2B5EF4-FFF2-40B4-BE49-F238E27FC236}">
                  <a16:creationId xmlns:a16="http://schemas.microsoft.com/office/drawing/2014/main" id="{43D7A1D1-88C5-4123-B883-096A00522C33}"/>
                </a:ext>
              </a:extLst>
            </p:cNvPr>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4396;p79">
              <a:extLst>
                <a:ext uri="{FF2B5EF4-FFF2-40B4-BE49-F238E27FC236}">
                  <a16:creationId xmlns:a16="http://schemas.microsoft.com/office/drawing/2014/main" id="{C8F6F37C-0A7C-4014-9B05-4AD02EA6C667}"/>
                </a:ext>
              </a:extLst>
            </p:cNvPr>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4397;p79">
              <a:extLst>
                <a:ext uri="{FF2B5EF4-FFF2-40B4-BE49-F238E27FC236}">
                  <a16:creationId xmlns:a16="http://schemas.microsoft.com/office/drawing/2014/main" id="{C3EDFB1E-E963-488D-BA83-376E46DEEABD}"/>
                </a:ext>
              </a:extLst>
            </p:cNvPr>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4398;p79">
              <a:extLst>
                <a:ext uri="{FF2B5EF4-FFF2-40B4-BE49-F238E27FC236}">
                  <a16:creationId xmlns:a16="http://schemas.microsoft.com/office/drawing/2014/main" id="{3E7368C2-5DF1-4AA0-A9AC-88E02F6E314B}"/>
                </a:ext>
              </a:extLst>
            </p:cNvPr>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4399;p79">
              <a:extLst>
                <a:ext uri="{FF2B5EF4-FFF2-40B4-BE49-F238E27FC236}">
                  <a16:creationId xmlns:a16="http://schemas.microsoft.com/office/drawing/2014/main" id="{A1152CEE-D546-43D7-BE1E-2AFA5AD0A7F8}"/>
                </a:ext>
              </a:extLst>
            </p:cNvPr>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4400;p79">
              <a:extLst>
                <a:ext uri="{FF2B5EF4-FFF2-40B4-BE49-F238E27FC236}">
                  <a16:creationId xmlns:a16="http://schemas.microsoft.com/office/drawing/2014/main" id="{B4654E2E-60E3-432B-AC07-9156DF71EDD5}"/>
                </a:ext>
              </a:extLst>
            </p:cNvPr>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4401;p79">
              <a:extLst>
                <a:ext uri="{FF2B5EF4-FFF2-40B4-BE49-F238E27FC236}">
                  <a16:creationId xmlns:a16="http://schemas.microsoft.com/office/drawing/2014/main" id="{7A8E9319-158E-46B2-978F-4739730F9A61}"/>
                </a:ext>
              </a:extLst>
            </p:cNvPr>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4402;p79">
              <a:extLst>
                <a:ext uri="{FF2B5EF4-FFF2-40B4-BE49-F238E27FC236}">
                  <a16:creationId xmlns:a16="http://schemas.microsoft.com/office/drawing/2014/main" id="{6D5A0345-0E37-49E2-B22A-2F6FBCC1A66D}"/>
                </a:ext>
              </a:extLst>
            </p:cNvPr>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4403;p79">
              <a:extLst>
                <a:ext uri="{FF2B5EF4-FFF2-40B4-BE49-F238E27FC236}">
                  <a16:creationId xmlns:a16="http://schemas.microsoft.com/office/drawing/2014/main" id="{5AEE6938-0763-4F12-A806-A6CE3B59181E}"/>
                </a:ext>
              </a:extLst>
            </p:cNvPr>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4404;p79">
              <a:extLst>
                <a:ext uri="{FF2B5EF4-FFF2-40B4-BE49-F238E27FC236}">
                  <a16:creationId xmlns:a16="http://schemas.microsoft.com/office/drawing/2014/main" id="{B95E554C-9115-4CAF-9001-47E0016256CD}"/>
                </a:ext>
              </a:extLst>
            </p:cNvPr>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4405;p79">
              <a:extLst>
                <a:ext uri="{FF2B5EF4-FFF2-40B4-BE49-F238E27FC236}">
                  <a16:creationId xmlns:a16="http://schemas.microsoft.com/office/drawing/2014/main" id="{70FFA638-CFEC-418A-BAAB-2640F81AF8B3}"/>
                </a:ext>
              </a:extLst>
            </p:cNvPr>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4406;p79">
              <a:extLst>
                <a:ext uri="{FF2B5EF4-FFF2-40B4-BE49-F238E27FC236}">
                  <a16:creationId xmlns:a16="http://schemas.microsoft.com/office/drawing/2014/main" id="{508D6146-947A-4266-9DA8-F2CA9774B210}"/>
                </a:ext>
              </a:extLst>
            </p:cNvPr>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4407;p79">
              <a:extLst>
                <a:ext uri="{FF2B5EF4-FFF2-40B4-BE49-F238E27FC236}">
                  <a16:creationId xmlns:a16="http://schemas.microsoft.com/office/drawing/2014/main" id="{EB7A3C15-75AC-4D9E-A567-336F5F4C3B40}"/>
                </a:ext>
              </a:extLst>
            </p:cNvPr>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4408;p79">
              <a:extLst>
                <a:ext uri="{FF2B5EF4-FFF2-40B4-BE49-F238E27FC236}">
                  <a16:creationId xmlns:a16="http://schemas.microsoft.com/office/drawing/2014/main" id="{134679F5-5F4B-4B2F-AB77-AE7F2ADA7988}"/>
                </a:ext>
              </a:extLst>
            </p:cNvPr>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4409;p79">
              <a:extLst>
                <a:ext uri="{FF2B5EF4-FFF2-40B4-BE49-F238E27FC236}">
                  <a16:creationId xmlns:a16="http://schemas.microsoft.com/office/drawing/2014/main" id="{BF4C1522-27F6-4D1A-8399-DFAF88DCE1FD}"/>
                </a:ext>
              </a:extLst>
            </p:cNvPr>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4410;p79">
              <a:extLst>
                <a:ext uri="{FF2B5EF4-FFF2-40B4-BE49-F238E27FC236}">
                  <a16:creationId xmlns:a16="http://schemas.microsoft.com/office/drawing/2014/main" id="{F8D0DA52-F412-4427-81BC-A2BB20F5C772}"/>
                </a:ext>
              </a:extLst>
            </p:cNvPr>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4411;p79">
              <a:extLst>
                <a:ext uri="{FF2B5EF4-FFF2-40B4-BE49-F238E27FC236}">
                  <a16:creationId xmlns:a16="http://schemas.microsoft.com/office/drawing/2014/main" id="{4E04688D-3950-452B-941F-EA42689680E3}"/>
                </a:ext>
              </a:extLst>
            </p:cNvPr>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4412;p79">
              <a:extLst>
                <a:ext uri="{FF2B5EF4-FFF2-40B4-BE49-F238E27FC236}">
                  <a16:creationId xmlns:a16="http://schemas.microsoft.com/office/drawing/2014/main" id="{3C2CBF3D-2FA6-4B47-B8D2-3F8CAAC23C21}"/>
                </a:ext>
              </a:extLst>
            </p:cNvPr>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4413;p79">
              <a:extLst>
                <a:ext uri="{FF2B5EF4-FFF2-40B4-BE49-F238E27FC236}">
                  <a16:creationId xmlns:a16="http://schemas.microsoft.com/office/drawing/2014/main" id="{8E09C917-759F-4242-9146-89AFC0FFDA30}"/>
                </a:ext>
              </a:extLst>
            </p:cNvPr>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4414;p79">
              <a:extLst>
                <a:ext uri="{FF2B5EF4-FFF2-40B4-BE49-F238E27FC236}">
                  <a16:creationId xmlns:a16="http://schemas.microsoft.com/office/drawing/2014/main" id="{BE0B127F-51CF-41B1-88FF-C203AE378E05}"/>
                </a:ext>
              </a:extLst>
            </p:cNvPr>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4415;p79">
              <a:extLst>
                <a:ext uri="{FF2B5EF4-FFF2-40B4-BE49-F238E27FC236}">
                  <a16:creationId xmlns:a16="http://schemas.microsoft.com/office/drawing/2014/main" id="{50AAAE33-E960-498D-8D6C-D8F2378BE9EA}"/>
                </a:ext>
              </a:extLst>
            </p:cNvPr>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4416;p79">
              <a:extLst>
                <a:ext uri="{FF2B5EF4-FFF2-40B4-BE49-F238E27FC236}">
                  <a16:creationId xmlns:a16="http://schemas.microsoft.com/office/drawing/2014/main" id="{8C0786A7-B596-45A0-AE61-B4CD84C1545C}"/>
                </a:ext>
              </a:extLst>
            </p:cNvPr>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4417;p79">
              <a:extLst>
                <a:ext uri="{FF2B5EF4-FFF2-40B4-BE49-F238E27FC236}">
                  <a16:creationId xmlns:a16="http://schemas.microsoft.com/office/drawing/2014/main" id="{2FAA34E1-833F-4696-9022-027C9E1DCA4C}"/>
                </a:ext>
              </a:extLst>
            </p:cNvPr>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4418;p79">
              <a:extLst>
                <a:ext uri="{FF2B5EF4-FFF2-40B4-BE49-F238E27FC236}">
                  <a16:creationId xmlns:a16="http://schemas.microsoft.com/office/drawing/2014/main" id="{D217C634-F681-48F8-941B-1C3D4AD7DA81}"/>
                </a:ext>
              </a:extLst>
            </p:cNvPr>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4419;p79">
              <a:extLst>
                <a:ext uri="{FF2B5EF4-FFF2-40B4-BE49-F238E27FC236}">
                  <a16:creationId xmlns:a16="http://schemas.microsoft.com/office/drawing/2014/main" id="{F6CFE50C-8F28-4091-8188-63DF0941B75F}"/>
                </a:ext>
              </a:extLst>
            </p:cNvPr>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4420;p79">
              <a:extLst>
                <a:ext uri="{FF2B5EF4-FFF2-40B4-BE49-F238E27FC236}">
                  <a16:creationId xmlns:a16="http://schemas.microsoft.com/office/drawing/2014/main" id="{5FA35D92-BB32-444B-9DD3-5843D6E6BEDC}"/>
                </a:ext>
              </a:extLst>
            </p:cNvPr>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4421;p79">
              <a:extLst>
                <a:ext uri="{FF2B5EF4-FFF2-40B4-BE49-F238E27FC236}">
                  <a16:creationId xmlns:a16="http://schemas.microsoft.com/office/drawing/2014/main" id="{0830382F-2A28-41BB-B9BF-D097DE3AAF42}"/>
                </a:ext>
              </a:extLst>
            </p:cNvPr>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4422;p79">
              <a:extLst>
                <a:ext uri="{FF2B5EF4-FFF2-40B4-BE49-F238E27FC236}">
                  <a16:creationId xmlns:a16="http://schemas.microsoft.com/office/drawing/2014/main" id="{D1468D6D-74DB-4340-91D5-62E439CC15D1}"/>
                </a:ext>
              </a:extLst>
            </p:cNvPr>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4423;p79">
              <a:extLst>
                <a:ext uri="{FF2B5EF4-FFF2-40B4-BE49-F238E27FC236}">
                  <a16:creationId xmlns:a16="http://schemas.microsoft.com/office/drawing/2014/main" id="{D1E78ED7-0874-48A6-A18B-C067F0A66289}"/>
                </a:ext>
              </a:extLst>
            </p:cNvPr>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4424;p79">
              <a:extLst>
                <a:ext uri="{FF2B5EF4-FFF2-40B4-BE49-F238E27FC236}">
                  <a16:creationId xmlns:a16="http://schemas.microsoft.com/office/drawing/2014/main" id="{978E0EE5-AB0F-4AA1-AA55-0E3DD3A15D21}"/>
                </a:ext>
              </a:extLst>
            </p:cNvPr>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4425;p79">
              <a:extLst>
                <a:ext uri="{FF2B5EF4-FFF2-40B4-BE49-F238E27FC236}">
                  <a16:creationId xmlns:a16="http://schemas.microsoft.com/office/drawing/2014/main" id="{EE7EE9ED-1D92-4CED-B85B-ECC142F185CE}"/>
                </a:ext>
              </a:extLst>
            </p:cNvPr>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4426;p79">
              <a:extLst>
                <a:ext uri="{FF2B5EF4-FFF2-40B4-BE49-F238E27FC236}">
                  <a16:creationId xmlns:a16="http://schemas.microsoft.com/office/drawing/2014/main" id="{5550643F-405E-4B2A-898E-036F5D5515A4}"/>
                </a:ext>
              </a:extLst>
            </p:cNvPr>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4427;p79">
              <a:extLst>
                <a:ext uri="{FF2B5EF4-FFF2-40B4-BE49-F238E27FC236}">
                  <a16:creationId xmlns:a16="http://schemas.microsoft.com/office/drawing/2014/main" id="{46551A56-8DEE-4837-88F6-012EF218F8E1}"/>
                </a:ext>
              </a:extLst>
            </p:cNvPr>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4428;p79">
              <a:extLst>
                <a:ext uri="{FF2B5EF4-FFF2-40B4-BE49-F238E27FC236}">
                  <a16:creationId xmlns:a16="http://schemas.microsoft.com/office/drawing/2014/main" id="{C0287676-482F-40BE-8C8F-F3506F040663}"/>
                </a:ext>
              </a:extLst>
            </p:cNvPr>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4429;p79">
              <a:extLst>
                <a:ext uri="{FF2B5EF4-FFF2-40B4-BE49-F238E27FC236}">
                  <a16:creationId xmlns:a16="http://schemas.microsoft.com/office/drawing/2014/main" id="{3C51EC8B-10F1-4884-8008-7DD7F726335E}"/>
                </a:ext>
              </a:extLst>
            </p:cNvPr>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4430;p79">
              <a:extLst>
                <a:ext uri="{FF2B5EF4-FFF2-40B4-BE49-F238E27FC236}">
                  <a16:creationId xmlns:a16="http://schemas.microsoft.com/office/drawing/2014/main" id="{ABB53C46-8C25-4BB7-BABA-FCDB04EA5156}"/>
                </a:ext>
              </a:extLst>
            </p:cNvPr>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4431;p79">
              <a:extLst>
                <a:ext uri="{FF2B5EF4-FFF2-40B4-BE49-F238E27FC236}">
                  <a16:creationId xmlns:a16="http://schemas.microsoft.com/office/drawing/2014/main" id="{32419D21-E1A6-416D-B16E-196E5BCBCBDD}"/>
                </a:ext>
              </a:extLst>
            </p:cNvPr>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4432;p79">
              <a:extLst>
                <a:ext uri="{FF2B5EF4-FFF2-40B4-BE49-F238E27FC236}">
                  <a16:creationId xmlns:a16="http://schemas.microsoft.com/office/drawing/2014/main" id="{4E215D7A-4346-4556-9D45-37743879D405}"/>
                </a:ext>
              </a:extLst>
            </p:cNvPr>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4433;p79">
              <a:extLst>
                <a:ext uri="{FF2B5EF4-FFF2-40B4-BE49-F238E27FC236}">
                  <a16:creationId xmlns:a16="http://schemas.microsoft.com/office/drawing/2014/main" id="{A7B2B832-218B-402E-8FF4-AB3A28F708FD}"/>
                </a:ext>
              </a:extLst>
            </p:cNvPr>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4434;p79">
              <a:extLst>
                <a:ext uri="{FF2B5EF4-FFF2-40B4-BE49-F238E27FC236}">
                  <a16:creationId xmlns:a16="http://schemas.microsoft.com/office/drawing/2014/main" id="{60F2C9EC-46CA-471D-A59B-65CE89A070F7}"/>
                </a:ext>
              </a:extLst>
            </p:cNvPr>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4435;p79">
              <a:extLst>
                <a:ext uri="{FF2B5EF4-FFF2-40B4-BE49-F238E27FC236}">
                  <a16:creationId xmlns:a16="http://schemas.microsoft.com/office/drawing/2014/main" id="{39D79BB3-4497-45E7-B8EE-0E52CC8B0C52}"/>
                </a:ext>
              </a:extLst>
            </p:cNvPr>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4436;p79">
              <a:extLst>
                <a:ext uri="{FF2B5EF4-FFF2-40B4-BE49-F238E27FC236}">
                  <a16:creationId xmlns:a16="http://schemas.microsoft.com/office/drawing/2014/main" id="{1E107134-FB8F-41C2-960A-8CB6913E7556}"/>
                </a:ext>
              </a:extLst>
            </p:cNvPr>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4437;p79">
              <a:extLst>
                <a:ext uri="{FF2B5EF4-FFF2-40B4-BE49-F238E27FC236}">
                  <a16:creationId xmlns:a16="http://schemas.microsoft.com/office/drawing/2014/main" id="{BFA45074-D0A8-4C68-971A-C57041089797}"/>
                </a:ext>
              </a:extLst>
            </p:cNvPr>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4438;p79">
              <a:extLst>
                <a:ext uri="{FF2B5EF4-FFF2-40B4-BE49-F238E27FC236}">
                  <a16:creationId xmlns:a16="http://schemas.microsoft.com/office/drawing/2014/main" id="{6BA9EEB8-1286-498C-AA6C-B96949EEC2F2}"/>
                </a:ext>
              </a:extLst>
            </p:cNvPr>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4439;p79">
              <a:extLst>
                <a:ext uri="{FF2B5EF4-FFF2-40B4-BE49-F238E27FC236}">
                  <a16:creationId xmlns:a16="http://schemas.microsoft.com/office/drawing/2014/main" id="{8EB0C26F-90C2-492B-B5E6-4677F720F747}"/>
                </a:ext>
              </a:extLst>
            </p:cNvPr>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4440;p79">
              <a:extLst>
                <a:ext uri="{FF2B5EF4-FFF2-40B4-BE49-F238E27FC236}">
                  <a16:creationId xmlns:a16="http://schemas.microsoft.com/office/drawing/2014/main" id="{D2F40601-469D-4A8F-BD3F-8D11C3135BE3}"/>
                </a:ext>
              </a:extLst>
            </p:cNvPr>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4441;p79">
              <a:extLst>
                <a:ext uri="{FF2B5EF4-FFF2-40B4-BE49-F238E27FC236}">
                  <a16:creationId xmlns:a16="http://schemas.microsoft.com/office/drawing/2014/main" id="{8AB67F9F-3986-4E95-96AF-5A27358C0A79}"/>
                </a:ext>
              </a:extLst>
            </p:cNvPr>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4442;p79">
              <a:extLst>
                <a:ext uri="{FF2B5EF4-FFF2-40B4-BE49-F238E27FC236}">
                  <a16:creationId xmlns:a16="http://schemas.microsoft.com/office/drawing/2014/main" id="{DC8CC415-A794-46BC-B2F6-84CC026E9FEE}"/>
                </a:ext>
              </a:extLst>
            </p:cNvPr>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4443;p79">
              <a:extLst>
                <a:ext uri="{FF2B5EF4-FFF2-40B4-BE49-F238E27FC236}">
                  <a16:creationId xmlns:a16="http://schemas.microsoft.com/office/drawing/2014/main" id="{D3F7F079-6CFC-4849-BFDA-D5DDC4A5A910}"/>
                </a:ext>
              </a:extLst>
            </p:cNvPr>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4444;p79">
              <a:extLst>
                <a:ext uri="{FF2B5EF4-FFF2-40B4-BE49-F238E27FC236}">
                  <a16:creationId xmlns:a16="http://schemas.microsoft.com/office/drawing/2014/main" id="{904CF53C-4832-4028-9D33-EDA47427C06D}"/>
                </a:ext>
              </a:extLst>
            </p:cNvPr>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4445;p79">
              <a:extLst>
                <a:ext uri="{FF2B5EF4-FFF2-40B4-BE49-F238E27FC236}">
                  <a16:creationId xmlns:a16="http://schemas.microsoft.com/office/drawing/2014/main" id="{49BDF57D-91AC-4C57-AA44-7E33D423D513}"/>
                </a:ext>
              </a:extLst>
            </p:cNvPr>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4446;p79">
              <a:extLst>
                <a:ext uri="{FF2B5EF4-FFF2-40B4-BE49-F238E27FC236}">
                  <a16:creationId xmlns:a16="http://schemas.microsoft.com/office/drawing/2014/main" id="{34D2E0C5-A7D7-4152-8C0B-F4428BAE4731}"/>
                </a:ext>
              </a:extLst>
            </p:cNvPr>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4447;p79">
              <a:extLst>
                <a:ext uri="{FF2B5EF4-FFF2-40B4-BE49-F238E27FC236}">
                  <a16:creationId xmlns:a16="http://schemas.microsoft.com/office/drawing/2014/main" id="{790D59F0-8A7A-44E2-A4B0-9408EA3E021C}"/>
                </a:ext>
              </a:extLst>
            </p:cNvPr>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4448;p79">
              <a:extLst>
                <a:ext uri="{FF2B5EF4-FFF2-40B4-BE49-F238E27FC236}">
                  <a16:creationId xmlns:a16="http://schemas.microsoft.com/office/drawing/2014/main" id="{A0E3726C-74BD-461C-B944-D8B5B0F286B3}"/>
                </a:ext>
              </a:extLst>
            </p:cNvPr>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4449;p79">
              <a:extLst>
                <a:ext uri="{FF2B5EF4-FFF2-40B4-BE49-F238E27FC236}">
                  <a16:creationId xmlns:a16="http://schemas.microsoft.com/office/drawing/2014/main" id="{A054CA37-8F86-488C-B48D-1D3651F27DFA}"/>
                </a:ext>
              </a:extLst>
            </p:cNvPr>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4450;p79">
              <a:extLst>
                <a:ext uri="{FF2B5EF4-FFF2-40B4-BE49-F238E27FC236}">
                  <a16:creationId xmlns:a16="http://schemas.microsoft.com/office/drawing/2014/main" id="{79D51805-93D2-4DB2-A2CF-2C1C8520B1AC}"/>
                </a:ext>
              </a:extLst>
            </p:cNvPr>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4451;p79">
              <a:extLst>
                <a:ext uri="{FF2B5EF4-FFF2-40B4-BE49-F238E27FC236}">
                  <a16:creationId xmlns:a16="http://schemas.microsoft.com/office/drawing/2014/main" id="{7359BE55-211E-4726-9078-E1D2C011561A}"/>
                </a:ext>
              </a:extLst>
            </p:cNvPr>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4452;p79">
              <a:extLst>
                <a:ext uri="{FF2B5EF4-FFF2-40B4-BE49-F238E27FC236}">
                  <a16:creationId xmlns:a16="http://schemas.microsoft.com/office/drawing/2014/main" id="{9A6A69C8-E953-4026-9700-5A9A0604830E}"/>
                </a:ext>
              </a:extLst>
            </p:cNvPr>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4453;p79">
              <a:extLst>
                <a:ext uri="{FF2B5EF4-FFF2-40B4-BE49-F238E27FC236}">
                  <a16:creationId xmlns:a16="http://schemas.microsoft.com/office/drawing/2014/main" id="{791C2CBA-1020-436C-906F-015BDB6C2F3E}"/>
                </a:ext>
              </a:extLst>
            </p:cNvPr>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4454;p79">
              <a:extLst>
                <a:ext uri="{FF2B5EF4-FFF2-40B4-BE49-F238E27FC236}">
                  <a16:creationId xmlns:a16="http://schemas.microsoft.com/office/drawing/2014/main" id="{DFE51181-5DF4-4132-A444-86A113C77464}"/>
                </a:ext>
              </a:extLst>
            </p:cNvPr>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4455;p79">
              <a:extLst>
                <a:ext uri="{FF2B5EF4-FFF2-40B4-BE49-F238E27FC236}">
                  <a16:creationId xmlns:a16="http://schemas.microsoft.com/office/drawing/2014/main" id="{57E61CC7-9DAA-4A59-BC94-D009E8B377C6}"/>
                </a:ext>
              </a:extLst>
            </p:cNvPr>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4456;p79">
              <a:extLst>
                <a:ext uri="{FF2B5EF4-FFF2-40B4-BE49-F238E27FC236}">
                  <a16:creationId xmlns:a16="http://schemas.microsoft.com/office/drawing/2014/main" id="{74DFC236-B4D8-4197-8F4F-7058FA60878B}"/>
                </a:ext>
              </a:extLst>
            </p:cNvPr>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4457;p79">
              <a:extLst>
                <a:ext uri="{FF2B5EF4-FFF2-40B4-BE49-F238E27FC236}">
                  <a16:creationId xmlns:a16="http://schemas.microsoft.com/office/drawing/2014/main" id="{E529C641-2250-4A24-B34C-0CD620D59C3B}"/>
                </a:ext>
              </a:extLst>
            </p:cNvPr>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4458;p79">
              <a:extLst>
                <a:ext uri="{FF2B5EF4-FFF2-40B4-BE49-F238E27FC236}">
                  <a16:creationId xmlns:a16="http://schemas.microsoft.com/office/drawing/2014/main" id="{538EB427-14E1-4DE2-A73F-C56CAB7A8C76}"/>
                </a:ext>
              </a:extLst>
            </p:cNvPr>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4459;p79">
              <a:extLst>
                <a:ext uri="{FF2B5EF4-FFF2-40B4-BE49-F238E27FC236}">
                  <a16:creationId xmlns:a16="http://schemas.microsoft.com/office/drawing/2014/main" id="{65A8C4DF-80AD-42F5-95DC-BB0D8EF997BE}"/>
                </a:ext>
              </a:extLst>
            </p:cNvPr>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4460;p79">
              <a:extLst>
                <a:ext uri="{FF2B5EF4-FFF2-40B4-BE49-F238E27FC236}">
                  <a16:creationId xmlns:a16="http://schemas.microsoft.com/office/drawing/2014/main" id="{18D7BEFE-DBB5-423D-A582-6BC3D739B3B4}"/>
                </a:ext>
              </a:extLst>
            </p:cNvPr>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4461;p79">
              <a:extLst>
                <a:ext uri="{FF2B5EF4-FFF2-40B4-BE49-F238E27FC236}">
                  <a16:creationId xmlns:a16="http://schemas.microsoft.com/office/drawing/2014/main" id="{1D7BAE0B-BCBD-4E54-AD36-570CD8E5103F}"/>
                </a:ext>
              </a:extLst>
            </p:cNvPr>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4462;p79">
              <a:extLst>
                <a:ext uri="{FF2B5EF4-FFF2-40B4-BE49-F238E27FC236}">
                  <a16:creationId xmlns:a16="http://schemas.microsoft.com/office/drawing/2014/main" id="{1FB63425-2AD2-412F-A24B-74DB46247F99}"/>
                </a:ext>
              </a:extLst>
            </p:cNvPr>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4463;p79">
              <a:extLst>
                <a:ext uri="{FF2B5EF4-FFF2-40B4-BE49-F238E27FC236}">
                  <a16:creationId xmlns:a16="http://schemas.microsoft.com/office/drawing/2014/main" id="{B89E5456-00AC-4F17-BF71-4A49F12AD069}"/>
                </a:ext>
              </a:extLst>
            </p:cNvPr>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4464;p79">
              <a:extLst>
                <a:ext uri="{FF2B5EF4-FFF2-40B4-BE49-F238E27FC236}">
                  <a16:creationId xmlns:a16="http://schemas.microsoft.com/office/drawing/2014/main" id="{A73CFFEE-A41D-497C-88AD-7167A6DF3729}"/>
                </a:ext>
              </a:extLst>
            </p:cNvPr>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4465;p79">
              <a:extLst>
                <a:ext uri="{FF2B5EF4-FFF2-40B4-BE49-F238E27FC236}">
                  <a16:creationId xmlns:a16="http://schemas.microsoft.com/office/drawing/2014/main" id="{3004F5AF-CA60-49CD-AE29-E2BCF9CAD53D}"/>
                </a:ext>
              </a:extLst>
            </p:cNvPr>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4466;p79">
              <a:extLst>
                <a:ext uri="{FF2B5EF4-FFF2-40B4-BE49-F238E27FC236}">
                  <a16:creationId xmlns:a16="http://schemas.microsoft.com/office/drawing/2014/main" id="{C313D961-134C-47A2-A01A-D1050A5B36E4}"/>
                </a:ext>
              </a:extLst>
            </p:cNvPr>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4467;p79">
              <a:extLst>
                <a:ext uri="{FF2B5EF4-FFF2-40B4-BE49-F238E27FC236}">
                  <a16:creationId xmlns:a16="http://schemas.microsoft.com/office/drawing/2014/main" id="{B71ECB3E-679B-44DE-B34C-7D4EA9046018}"/>
                </a:ext>
              </a:extLst>
            </p:cNvPr>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4468;p79">
              <a:extLst>
                <a:ext uri="{FF2B5EF4-FFF2-40B4-BE49-F238E27FC236}">
                  <a16:creationId xmlns:a16="http://schemas.microsoft.com/office/drawing/2014/main" id="{96F644AC-5668-4C22-9F8C-23EB9DF5EA37}"/>
                </a:ext>
              </a:extLst>
            </p:cNvPr>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4469;p79">
              <a:extLst>
                <a:ext uri="{FF2B5EF4-FFF2-40B4-BE49-F238E27FC236}">
                  <a16:creationId xmlns:a16="http://schemas.microsoft.com/office/drawing/2014/main" id="{7AD72B9E-8927-405D-91DD-7AE3C820DAE9}"/>
                </a:ext>
              </a:extLst>
            </p:cNvPr>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4470;p79">
              <a:extLst>
                <a:ext uri="{FF2B5EF4-FFF2-40B4-BE49-F238E27FC236}">
                  <a16:creationId xmlns:a16="http://schemas.microsoft.com/office/drawing/2014/main" id="{1234E472-2D85-47A3-BBE1-609AC9CCCD43}"/>
                </a:ext>
              </a:extLst>
            </p:cNvPr>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4471;p79">
              <a:extLst>
                <a:ext uri="{FF2B5EF4-FFF2-40B4-BE49-F238E27FC236}">
                  <a16:creationId xmlns:a16="http://schemas.microsoft.com/office/drawing/2014/main" id="{18F96303-8906-4673-83D7-C2FB31CB4B65}"/>
                </a:ext>
              </a:extLst>
            </p:cNvPr>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4472;p79">
              <a:extLst>
                <a:ext uri="{FF2B5EF4-FFF2-40B4-BE49-F238E27FC236}">
                  <a16:creationId xmlns:a16="http://schemas.microsoft.com/office/drawing/2014/main" id="{C551D15E-77F5-4F19-9301-27CE873634B1}"/>
                </a:ext>
              </a:extLst>
            </p:cNvPr>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4473;p79">
              <a:extLst>
                <a:ext uri="{FF2B5EF4-FFF2-40B4-BE49-F238E27FC236}">
                  <a16:creationId xmlns:a16="http://schemas.microsoft.com/office/drawing/2014/main" id="{D717926E-0FF3-4434-A718-B5E8A6F72C84}"/>
                </a:ext>
              </a:extLst>
            </p:cNvPr>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4474;p79">
              <a:extLst>
                <a:ext uri="{FF2B5EF4-FFF2-40B4-BE49-F238E27FC236}">
                  <a16:creationId xmlns:a16="http://schemas.microsoft.com/office/drawing/2014/main" id="{49DE72FD-94E7-4E57-B634-0F218FDF0410}"/>
                </a:ext>
              </a:extLst>
            </p:cNvPr>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4475;p79">
              <a:extLst>
                <a:ext uri="{FF2B5EF4-FFF2-40B4-BE49-F238E27FC236}">
                  <a16:creationId xmlns:a16="http://schemas.microsoft.com/office/drawing/2014/main" id="{2B8CB979-D6A7-466B-8B4C-1E36A1631429}"/>
                </a:ext>
              </a:extLst>
            </p:cNvPr>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4476;p79">
              <a:extLst>
                <a:ext uri="{FF2B5EF4-FFF2-40B4-BE49-F238E27FC236}">
                  <a16:creationId xmlns:a16="http://schemas.microsoft.com/office/drawing/2014/main" id="{8B82A88C-ED66-47D5-8582-042DCEBF5E83}"/>
                </a:ext>
              </a:extLst>
            </p:cNvPr>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4477;p79">
              <a:extLst>
                <a:ext uri="{FF2B5EF4-FFF2-40B4-BE49-F238E27FC236}">
                  <a16:creationId xmlns:a16="http://schemas.microsoft.com/office/drawing/2014/main" id="{D27F6939-6276-4904-9BDA-0DCC31C443DC}"/>
                </a:ext>
              </a:extLst>
            </p:cNvPr>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4478;p79">
              <a:extLst>
                <a:ext uri="{FF2B5EF4-FFF2-40B4-BE49-F238E27FC236}">
                  <a16:creationId xmlns:a16="http://schemas.microsoft.com/office/drawing/2014/main" id="{BA21EFE7-72F5-4106-9496-BD13AF2460DF}"/>
                </a:ext>
              </a:extLst>
            </p:cNvPr>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4479;p79">
              <a:extLst>
                <a:ext uri="{FF2B5EF4-FFF2-40B4-BE49-F238E27FC236}">
                  <a16:creationId xmlns:a16="http://schemas.microsoft.com/office/drawing/2014/main" id="{D578C5E7-CC22-4074-B182-618D39A85F8A}"/>
                </a:ext>
              </a:extLst>
            </p:cNvPr>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4480;p79">
              <a:extLst>
                <a:ext uri="{FF2B5EF4-FFF2-40B4-BE49-F238E27FC236}">
                  <a16:creationId xmlns:a16="http://schemas.microsoft.com/office/drawing/2014/main" id="{7FEA22B8-40D1-482B-B731-5FB4FA00A6C7}"/>
                </a:ext>
              </a:extLst>
            </p:cNvPr>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4481;p79">
              <a:extLst>
                <a:ext uri="{FF2B5EF4-FFF2-40B4-BE49-F238E27FC236}">
                  <a16:creationId xmlns:a16="http://schemas.microsoft.com/office/drawing/2014/main" id="{D5E53AB3-DF96-494C-A729-8D32DB5A8505}"/>
                </a:ext>
              </a:extLst>
            </p:cNvPr>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4482;p79">
              <a:extLst>
                <a:ext uri="{FF2B5EF4-FFF2-40B4-BE49-F238E27FC236}">
                  <a16:creationId xmlns:a16="http://schemas.microsoft.com/office/drawing/2014/main" id="{42B2939C-4B3C-4ED1-9375-7611C1DD03FD}"/>
                </a:ext>
              </a:extLst>
            </p:cNvPr>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4483;p79">
              <a:extLst>
                <a:ext uri="{FF2B5EF4-FFF2-40B4-BE49-F238E27FC236}">
                  <a16:creationId xmlns:a16="http://schemas.microsoft.com/office/drawing/2014/main" id="{CEB328F2-5533-4D02-A569-A318E4E38A2C}"/>
                </a:ext>
              </a:extLst>
            </p:cNvPr>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4484;p79">
              <a:extLst>
                <a:ext uri="{FF2B5EF4-FFF2-40B4-BE49-F238E27FC236}">
                  <a16:creationId xmlns:a16="http://schemas.microsoft.com/office/drawing/2014/main" id="{DBA601A1-AB20-47DE-BC57-786AD4FD3D83}"/>
                </a:ext>
              </a:extLst>
            </p:cNvPr>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4485;p79">
              <a:extLst>
                <a:ext uri="{FF2B5EF4-FFF2-40B4-BE49-F238E27FC236}">
                  <a16:creationId xmlns:a16="http://schemas.microsoft.com/office/drawing/2014/main" id="{90F1CC69-2E86-4A8E-875D-70CCEBAB46A8}"/>
                </a:ext>
              </a:extLst>
            </p:cNvPr>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4486;p79">
              <a:extLst>
                <a:ext uri="{FF2B5EF4-FFF2-40B4-BE49-F238E27FC236}">
                  <a16:creationId xmlns:a16="http://schemas.microsoft.com/office/drawing/2014/main" id="{4773473A-8880-4587-961C-2CA4AD1CAFA3}"/>
                </a:ext>
              </a:extLst>
            </p:cNvPr>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4487;p79">
              <a:extLst>
                <a:ext uri="{FF2B5EF4-FFF2-40B4-BE49-F238E27FC236}">
                  <a16:creationId xmlns:a16="http://schemas.microsoft.com/office/drawing/2014/main" id="{BCB035E8-857E-4122-AB34-11F7B1F0247A}"/>
                </a:ext>
              </a:extLst>
            </p:cNvPr>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4488;p79">
              <a:extLst>
                <a:ext uri="{FF2B5EF4-FFF2-40B4-BE49-F238E27FC236}">
                  <a16:creationId xmlns:a16="http://schemas.microsoft.com/office/drawing/2014/main" id="{A39A0FA7-75BF-410B-92E5-39D2B36BD796}"/>
                </a:ext>
              </a:extLst>
            </p:cNvPr>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4489;p79">
              <a:extLst>
                <a:ext uri="{FF2B5EF4-FFF2-40B4-BE49-F238E27FC236}">
                  <a16:creationId xmlns:a16="http://schemas.microsoft.com/office/drawing/2014/main" id="{75AE104B-55BA-4EBF-83E3-39F93A319300}"/>
                </a:ext>
              </a:extLst>
            </p:cNvPr>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4490;p79">
              <a:extLst>
                <a:ext uri="{FF2B5EF4-FFF2-40B4-BE49-F238E27FC236}">
                  <a16:creationId xmlns:a16="http://schemas.microsoft.com/office/drawing/2014/main" id="{0F362EB4-062C-46DD-A583-102A96A426BF}"/>
                </a:ext>
              </a:extLst>
            </p:cNvPr>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4491;p79">
              <a:extLst>
                <a:ext uri="{FF2B5EF4-FFF2-40B4-BE49-F238E27FC236}">
                  <a16:creationId xmlns:a16="http://schemas.microsoft.com/office/drawing/2014/main" id="{2BF89BAF-99FB-4BA8-B78C-3D3026B6CA18}"/>
                </a:ext>
              </a:extLst>
            </p:cNvPr>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4492;p79">
              <a:extLst>
                <a:ext uri="{FF2B5EF4-FFF2-40B4-BE49-F238E27FC236}">
                  <a16:creationId xmlns:a16="http://schemas.microsoft.com/office/drawing/2014/main" id="{483EED9F-753A-421F-A2E1-576772E74DF4}"/>
                </a:ext>
              </a:extLst>
            </p:cNvPr>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4493;p79">
              <a:extLst>
                <a:ext uri="{FF2B5EF4-FFF2-40B4-BE49-F238E27FC236}">
                  <a16:creationId xmlns:a16="http://schemas.microsoft.com/office/drawing/2014/main" id="{C38B7E8F-EDDB-475A-AD97-D09A93805E26}"/>
                </a:ext>
              </a:extLst>
            </p:cNvPr>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4494;p79">
              <a:extLst>
                <a:ext uri="{FF2B5EF4-FFF2-40B4-BE49-F238E27FC236}">
                  <a16:creationId xmlns:a16="http://schemas.microsoft.com/office/drawing/2014/main" id="{3E0269F2-28F5-48DB-A8CE-600D9307A95B}"/>
                </a:ext>
              </a:extLst>
            </p:cNvPr>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4495;p79">
              <a:extLst>
                <a:ext uri="{FF2B5EF4-FFF2-40B4-BE49-F238E27FC236}">
                  <a16:creationId xmlns:a16="http://schemas.microsoft.com/office/drawing/2014/main" id="{A7C01230-59EB-442A-9046-F79CF7196B9E}"/>
                </a:ext>
              </a:extLst>
            </p:cNvPr>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4496;p79">
              <a:extLst>
                <a:ext uri="{FF2B5EF4-FFF2-40B4-BE49-F238E27FC236}">
                  <a16:creationId xmlns:a16="http://schemas.microsoft.com/office/drawing/2014/main" id="{F6F63E77-F16C-4BC2-81C3-03474664BA7E}"/>
                </a:ext>
              </a:extLst>
            </p:cNvPr>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4497;p79">
              <a:extLst>
                <a:ext uri="{FF2B5EF4-FFF2-40B4-BE49-F238E27FC236}">
                  <a16:creationId xmlns:a16="http://schemas.microsoft.com/office/drawing/2014/main" id="{956FCEBE-8E6C-4D40-B85D-D5273C0BFEAE}"/>
                </a:ext>
              </a:extLst>
            </p:cNvPr>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4498;p79">
              <a:extLst>
                <a:ext uri="{FF2B5EF4-FFF2-40B4-BE49-F238E27FC236}">
                  <a16:creationId xmlns:a16="http://schemas.microsoft.com/office/drawing/2014/main" id="{355D9E0B-24D4-4952-BEB5-751EA00AF8F7}"/>
                </a:ext>
              </a:extLst>
            </p:cNvPr>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4499;p79">
              <a:extLst>
                <a:ext uri="{FF2B5EF4-FFF2-40B4-BE49-F238E27FC236}">
                  <a16:creationId xmlns:a16="http://schemas.microsoft.com/office/drawing/2014/main" id="{6ECA3AA8-977E-4910-93F2-D2068F2C72E0}"/>
                </a:ext>
              </a:extLst>
            </p:cNvPr>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4500;p79">
              <a:extLst>
                <a:ext uri="{FF2B5EF4-FFF2-40B4-BE49-F238E27FC236}">
                  <a16:creationId xmlns:a16="http://schemas.microsoft.com/office/drawing/2014/main" id="{8081D2AB-33F3-40D7-B735-782A2CC8E335}"/>
                </a:ext>
              </a:extLst>
            </p:cNvPr>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4501;p79">
              <a:extLst>
                <a:ext uri="{FF2B5EF4-FFF2-40B4-BE49-F238E27FC236}">
                  <a16:creationId xmlns:a16="http://schemas.microsoft.com/office/drawing/2014/main" id="{9B712CD3-0D47-4B07-A4CB-5D3F9631F807}"/>
                </a:ext>
              </a:extLst>
            </p:cNvPr>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4502;p79">
              <a:extLst>
                <a:ext uri="{FF2B5EF4-FFF2-40B4-BE49-F238E27FC236}">
                  <a16:creationId xmlns:a16="http://schemas.microsoft.com/office/drawing/2014/main" id="{E9FE3033-C2BC-4D9F-805C-52180182E14B}"/>
                </a:ext>
              </a:extLst>
            </p:cNvPr>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4503;p79">
              <a:extLst>
                <a:ext uri="{FF2B5EF4-FFF2-40B4-BE49-F238E27FC236}">
                  <a16:creationId xmlns:a16="http://schemas.microsoft.com/office/drawing/2014/main" id="{4951F655-CB7D-45AC-BA91-F65988E066E6}"/>
                </a:ext>
              </a:extLst>
            </p:cNvPr>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4504;p79">
              <a:extLst>
                <a:ext uri="{FF2B5EF4-FFF2-40B4-BE49-F238E27FC236}">
                  <a16:creationId xmlns:a16="http://schemas.microsoft.com/office/drawing/2014/main" id="{1BBAA4DB-13B2-4929-AFF3-2614B004E4B3}"/>
                </a:ext>
              </a:extLst>
            </p:cNvPr>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4505;p79">
              <a:extLst>
                <a:ext uri="{FF2B5EF4-FFF2-40B4-BE49-F238E27FC236}">
                  <a16:creationId xmlns:a16="http://schemas.microsoft.com/office/drawing/2014/main" id="{EBE07715-2B07-49C3-BAB9-A35A8C9F62C2}"/>
                </a:ext>
              </a:extLst>
            </p:cNvPr>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4506;p79">
              <a:extLst>
                <a:ext uri="{FF2B5EF4-FFF2-40B4-BE49-F238E27FC236}">
                  <a16:creationId xmlns:a16="http://schemas.microsoft.com/office/drawing/2014/main" id="{5FA024EE-B1C1-415F-96F0-7602489A3C93}"/>
                </a:ext>
              </a:extLst>
            </p:cNvPr>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4507;p79">
              <a:extLst>
                <a:ext uri="{FF2B5EF4-FFF2-40B4-BE49-F238E27FC236}">
                  <a16:creationId xmlns:a16="http://schemas.microsoft.com/office/drawing/2014/main" id="{E2CC6902-32E9-4213-8B5B-E9F532DFE0C6}"/>
                </a:ext>
              </a:extLst>
            </p:cNvPr>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4508;p79">
              <a:extLst>
                <a:ext uri="{FF2B5EF4-FFF2-40B4-BE49-F238E27FC236}">
                  <a16:creationId xmlns:a16="http://schemas.microsoft.com/office/drawing/2014/main" id="{B2FF28B6-94C7-447C-B950-475FF0620D1D}"/>
                </a:ext>
              </a:extLst>
            </p:cNvPr>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4509;p79">
              <a:extLst>
                <a:ext uri="{FF2B5EF4-FFF2-40B4-BE49-F238E27FC236}">
                  <a16:creationId xmlns:a16="http://schemas.microsoft.com/office/drawing/2014/main" id="{6D9A9C8D-88F7-4BBB-BED6-3E29A9CFE375}"/>
                </a:ext>
              </a:extLst>
            </p:cNvPr>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4510;p79">
              <a:extLst>
                <a:ext uri="{FF2B5EF4-FFF2-40B4-BE49-F238E27FC236}">
                  <a16:creationId xmlns:a16="http://schemas.microsoft.com/office/drawing/2014/main" id="{39492420-F514-4E85-BD51-4C08413B4F32}"/>
                </a:ext>
              </a:extLst>
            </p:cNvPr>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4511;p79">
              <a:extLst>
                <a:ext uri="{FF2B5EF4-FFF2-40B4-BE49-F238E27FC236}">
                  <a16:creationId xmlns:a16="http://schemas.microsoft.com/office/drawing/2014/main" id="{30C2EB5B-9562-435A-85C7-0131208F2274}"/>
                </a:ext>
              </a:extLst>
            </p:cNvPr>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4512;p79">
              <a:extLst>
                <a:ext uri="{FF2B5EF4-FFF2-40B4-BE49-F238E27FC236}">
                  <a16:creationId xmlns:a16="http://schemas.microsoft.com/office/drawing/2014/main" id="{3F9EE351-CC90-4122-B642-59820D671146}"/>
                </a:ext>
              </a:extLst>
            </p:cNvPr>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4513;p79">
              <a:extLst>
                <a:ext uri="{FF2B5EF4-FFF2-40B4-BE49-F238E27FC236}">
                  <a16:creationId xmlns:a16="http://schemas.microsoft.com/office/drawing/2014/main" id="{CD054DAB-6C47-4CBC-B419-D02D47B8386E}"/>
                </a:ext>
              </a:extLst>
            </p:cNvPr>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4514;p79">
              <a:extLst>
                <a:ext uri="{FF2B5EF4-FFF2-40B4-BE49-F238E27FC236}">
                  <a16:creationId xmlns:a16="http://schemas.microsoft.com/office/drawing/2014/main" id="{EF9415F0-A947-441E-89C6-222F042AFE04}"/>
                </a:ext>
              </a:extLst>
            </p:cNvPr>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4515;p79">
              <a:extLst>
                <a:ext uri="{FF2B5EF4-FFF2-40B4-BE49-F238E27FC236}">
                  <a16:creationId xmlns:a16="http://schemas.microsoft.com/office/drawing/2014/main" id="{0AACF36B-8C23-4478-BC3D-E60B43E6613E}"/>
                </a:ext>
              </a:extLst>
            </p:cNvPr>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4516;p79">
              <a:extLst>
                <a:ext uri="{FF2B5EF4-FFF2-40B4-BE49-F238E27FC236}">
                  <a16:creationId xmlns:a16="http://schemas.microsoft.com/office/drawing/2014/main" id="{13B3363E-1173-4B37-B734-7B8EBD2131F9}"/>
                </a:ext>
              </a:extLst>
            </p:cNvPr>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4517;p79">
              <a:extLst>
                <a:ext uri="{FF2B5EF4-FFF2-40B4-BE49-F238E27FC236}">
                  <a16:creationId xmlns:a16="http://schemas.microsoft.com/office/drawing/2014/main" id="{05B6EAE2-4E77-43F7-BCE9-B5911621F0CA}"/>
                </a:ext>
              </a:extLst>
            </p:cNvPr>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4518;p79">
              <a:extLst>
                <a:ext uri="{FF2B5EF4-FFF2-40B4-BE49-F238E27FC236}">
                  <a16:creationId xmlns:a16="http://schemas.microsoft.com/office/drawing/2014/main" id="{542195B8-E271-4817-8D0E-CF4334D6A495}"/>
                </a:ext>
              </a:extLst>
            </p:cNvPr>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4519;p79">
              <a:extLst>
                <a:ext uri="{FF2B5EF4-FFF2-40B4-BE49-F238E27FC236}">
                  <a16:creationId xmlns:a16="http://schemas.microsoft.com/office/drawing/2014/main" id="{D5396814-88B1-4FB3-A534-EBFB2C4E662D}"/>
                </a:ext>
              </a:extLst>
            </p:cNvPr>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4520;p79">
              <a:extLst>
                <a:ext uri="{FF2B5EF4-FFF2-40B4-BE49-F238E27FC236}">
                  <a16:creationId xmlns:a16="http://schemas.microsoft.com/office/drawing/2014/main" id="{3AFA7673-A173-4342-8B97-DFBFB4192A63}"/>
                </a:ext>
              </a:extLst>
            </p:cNvPr>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4521;p79">
              <a:extLst>
                <a:ext uri="{FF2B5EF4-FFF2-40B4-BE49-F238E27FC236}">
                  <a16:creationId xmlns:a16="http://schemas.microsoft.com/office/drawing/2014/main" id="{A12E86CC-2D0C-4843-8947-4811D6EDE000}"/>
                </a:ext>
              </a:extLst>
            </p:cNvPr>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4522;p79">
              <a:extLst>
                <a:ext uri="{FF2B5EF4-FFF2-40B4-BE49-F238E27FC236}">
                  <a16:creationId xmlns:a16="http://schemas.microsoft.com/office/drawing/2014/main" id="{E1F3B96C-96F6-41B9-A7D4-03E65516C8FD}"/>
                </a:ext>
              </a:extLst>
            </p:cNvPr>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4523;p79">
              <a:extLst>
                <a:ext uri="{FF2B5EF4-FFF2-40B4-BE49-F238E27FC236}">
                  <a16:creationId xmlns:a16="http://schemas.microsoft.com/office/drawing/2014/main" id="{7D781AD7-66EA-4476-AE6F-EAA62DF70828}"/>
                </a:ext>
              </a:extLst>
            </p:cNvPr>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4524;p79">
              <a:extLst>
                <a:ext uri="{FF2B5EF4-FFF2-40B4-BE49-F238E27FC236}">
                  <a16:creationId xmlns:a16="http://schemas.microsoft.com/office/drawing/2014/main" id="{6B4BD200-460B-4678-8C70-914E4A09224A}"/>
                </a:ext>
              </a:extLst>
            </p:cNvPr>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4525;p79">
              <a:extLst>
                <a:ext uri="{FF2B5EF4-FFF2-40B4-BE49-F238E27FC236}">
                  <a16:creationId xmlns:a16="http://schemas.microsoft.com/office/drawing/2014/main" id="{4655B358-F6AA-44E2-8E6C-7021185BD033}"/>
                </a:ext>
              </a:extLst>
            </p:cNvPr>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4526;p79">
              <a:extLst>
                <a:ext uri="{FF2B5EF4-FFF2-40B4-BE49-F238E27FC236}">
                  <a16:creationId xmlns:a16="http://schemas.microsoft.com/office/drawing/2014/main" id="{3D9C00C7-C86E-42AF-A82D-5C2064166364}"/>
                </a:ext>
              </a:extLst>
            </p:cNvPr>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4527;p79">
              <a:extLst>
                <a:ext uri="{FF2B5EF4-FFF2-40B4-BE49-F238E27FC236}">
                  <a16:creationId xmlns:a16="http://schemas.microsoft.com/office/drawing/2014/main" id="{232DDAAA-1201-495F-AADE-80E67FA11E30}"/>
                </a:ext>
              </a:extLst>
            </p:cNvPr>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4528;p79">
              <a:extLst>
                <a:ext uri="{FF2B5EF4-FFF2-40B4-BE49-F238E27FC236}">
                  <a16:creationId xmlns:a16="http://schemas.microsoft.com/office/drawing/2014/main" id="{B5928188-AE1D-4643-BEC6-91DE9B0E619A}"/>
                </a:ext>
              </a:extLst>
            </p:cNvPr>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4529;p79">
              <a:extLst>
                <a:ext uri="{FF2B5EF4-FFF2-40B4-BE49-F238E27FC236}">
                  <a16:creationId xmlns:a16="http://schemas.microsoft.com/office/drawing/2014/main" id="{ACF8F4E5-57E1-44FC-8977-BE6F16BA07F0}"/>
                </a:ext>
              </a:extLst>
            </p:cNvPr>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4530;p79">
              <a:extLst>
                <a:ext uri="{FF2B5EF4-FFF2-40B4-BE49-F238E27FC236}">
                  <a16:creationId xmlns:a16="http://schemas.microsoft.com/office/drawing/2014/main" id="{EBE9C59D-82A6-4935-A4DF-BEA10B5974F4}"/>
                </a:ext>
              </a:extLst>
            </p:cNvPr>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4531;p79">
              <a:extLst>
                <a:ext uri="{FF2B5EF4-FFF2-40B4-BE49-F238E27FC236}">
                  <a16:creationId xmlns:a16="http://schemas.microsoft.com/office/drawing/2014/main" id="{74285BE5-8475-47FF-931D-084FCD2A0201}"/>
                </a:ext>
              </a:extLst>
            </p:cNvPr>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4532;p79">
              <a:extLst>
                <a:ext uri="{FF2B5EF4-FFF2-40B4-BE49-F238E27FC236}">
                  <a16:creationId xmlns:a16="http://schemas.microsoft.com/office/drawing/2014/main" id="{743F121D-8302-49F3-AD7E-2BB2AFACC0B7}"/>
                </a:ext>
              </a:extLst>
            </p:cNvPr>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4533;p79">
              <a:extLst>
                <a:ext uri="{FF2B5EF4-FFF2-40B4-BE49-F238E27FC236}">
                  <a16:creationId xmlns:a16="http://schemas.microsoft.com/office/drawing/2014/main" id="{EA7FA668-60AE-4E7A-8394-FAA24AF29611}"/>
                </a:ext>
              </a:extLst>
            </p:cNvPr>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4534;p79">
              <a:extLst>
                <a:ext uri="{FF2B5EF4-FFF2-40B4-BE49-F238E27FC236}">
                  <a16:creationId xmlns:a16="http://schemas.microsoft.com/office/drawing/2014/main" id="{AA7D3C40-9A58-4F72-92D2-DD632DDC44A3}"/>
                </a:ext>
              </a:extLst>
            </p:cNvPr>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4535;p79">
              <a:extLst>
                <a:ext uri="{FF2B5EF4-FFF2-40B4-BE49-F238E27FC236}">
                  <a16:creationId xmlns:a16="http://schemas.microsoft.com/office/drawing/2014/main" id="{7B8EE142-4B4E-4792-83CE-72F1B053BA8B}"/>
                </a:ext>
              </a:extLst>
            </p:cNvPr>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4536;p79">
              <a:extLst>
                <a:ext uri="{FF2B5EF4-FFF2-40B4-BE49-F238E27FC236}">
                  <a16:creationId xmlns:a16="http://schemas.microsoft.com/office/drawing/2014/main" id="{C20C3CF8-4CDD-4482-BCCF-0C57CA2B366F}"/>
                </a:ext>
              </a:extLst>
            </p:cNvPr>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4537;p79">
              <a:extLst>
                <a:ext uri="{FF2B5EF4-FFF2-40B4-BE49-F238E27FC236}">
                  <a16:creationId xmlns:a16="http://schemas.microsoft.com/office/drawing/2014/main" id="{F8A859B4-441F-4A24-A57A-A498C8C46BF7}"/>
                </a:ext>
              </a:extLst>
            </p:cNvPr>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4538;p79">
              <a:extLst>
                <a:ext uri="{FF2B5EF4-FFF2-40B4-BE49-F238E27FC236}">
                  <a16:creationId xmlns:a16="http://schemas.microsoft.com/office/drawing/2014/main" id="{3767C18B-C2A1-455A-8490-50DC43587BA2}"/>
                </a:ext>
              </a:extLst>
            </p:cNvPr>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4539;p79">
              <a:extLst>
                <a:ext uri="{FF2B5EF4-FFF2-40B4-BE49-F238E27FC236}">
                  <a16:creationId xmlns:a16="http://schemas.microsoft.com/office/drawing/2014/main" id="{000D0B96-DCC3-428E-A065-DBEC2F13D349}"/>
                </a:ext>
              </a:extLst>
            </p:cNvPr>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4540;p79">
              <a:extLst>
                <a:ext uri="{FF2B5EF4-FFF2-40B4-BE49-F238E27FC236}">
                  <a16:creationId xmlns:a16="http://schemas.microsoft.com/office/drawing/2014/main" id="{C10A54E8-8674-406C-ACA4-35246906D1AB}"/>
                </a:ext>
              </a:extLst>
            </p:cNvPr>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4541;p79">
              <a:extLst>
                <a:ext uri="{FF2B5EF4-FFF2-40B4-BE49-F238E27FC236}">
                  <a16:creationId xmlns:a16="http://schemas.microsoft.com/office/drawing/2014/main" id="{32A57FC6-3F8A-4082-A6BF-E9246315EC64}"/>
                </a:ext>
              </a:extLst>
            </p:cNvPr>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4542;p79">
              <a:extLst>
                <a:ext uri="{FF2B5EF4-FFF2-40B4-BE49-F238E27FC236}">
                  <a16:creationId xmlns:a16="http://schemas.microsoft.com/office/drawing/2014/main" id="{FDD40A06-4F3F-47BC-9BA1-422F91174B94}"/>
                </a:ext>
              </a:extLst>
            </p:cNvPr>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4543;p79">
              <a:extLst>
                <a:ext uri="{FF2B5EF4-FFF2-40B4-BE49-F238E27FC236}">
                  <a16:creationId xmlns:a16="http://schemas.microsoft.com/office/drawing/2014/main" id="{05D6C4D2-CF54-4885-BA3B-DF32E487BB34}"/>
                </a:ext>
              </a:extLst>
            </p:cNvPr>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4544;p79">
              <a:extLst>
                <a:ext uri="{FF2B5EF4-FFF2-40B4-BE49-F238E27FC236}">
                  <a16:creationId xmlns:a16="http://schemas.microsoft.com/office/drawing/2014/main" id="{A78AAA4B-94CE-4FA4-A35B-04616C4ACB71}"/>
                </a:ext>
              </a:extLst>
            </p:cNvPr>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4545;p79">
              <a:extLst>
                <a:ext uri="{FF2B5EF4-FFF2-40B4-BE49-F238E27FC236}">
                  <a16:creationId xmlns:a16="http://schemas.microsoft.com/office/drawing/2014/main" id="{0A0F41D4-F3F9-4EC3-934F-4D94F4797033}"/>
                </a:ext>
              </a:extLst>
            </p:cNvPr>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4546;p79">
              <a:extLst>
                <a:ext uri="{FF2B5EF4-FFF2-40B4-BE49-F238E27FC236}">
                  <a16:creationId xmlns:a16="http://schemas.microsoft.com/office/drawing/2014/main" id="{4E9699AA-4114-483C-BEA7-CB25FFE4AD44}"/>
                </a:ext>
              </a:extLst>
            </p:cNvPr>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4547;p79">
              <a:extLst>
                <a:ext uri="{FF2B5EF4-FFF2-40B4-BE49-F238E27FC236}">
                  <a16:creationId xmlns:a16="http://schemas.microsoft.com/office/drawing/2014/main" id="{C4A89C66-04E5-4971-93F4-DB09ABDC7F1C}"/>
                </a:ext>
              </a:extLst>
            </p:cNvPr>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4548;p79">
              <a:extLst>
                <a:ext uri="{FF2B5EF4-FFF2-40B4-BE49-F238E27FC236}">
                  <a16:creationId xmlns:a16="http://schemas.microsoft.com/office/drawing/2014/main" id="{A8A99B31-2ED6-41D4-B066-C63A16BBC189}"/>
                </a:ext>
              </a:extLst>
            </p:cNvPr>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4549;p79">
              <a:extLst>
                <a:ext uri="{FF2B5EF4-FFF2-40B4-BE49-F238E27FC236}">
                  <a16:creationId xmlns:a16="http://schemas.microsoft.com/office/drawing/2014/main" id="{D42750E3-172C-494A-A3C0-C68F5F84B9F6}"/>
                </a:ext>
              </a:extLst>
            </p:cNvPr>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4550;p79">
              <a:extLst>
                <a:ext uri="{FF2B5EF4-FFF2-40B4-BE49-F238E27FC236}">
                  <a16:creationId xmlns:a16="http://schemas.microsoft.com/office/drawing/2014/main" id="{76208CB9-71A3-4B7B-81CF-A345BC5C7304}"/>
                </a:ext>
              </a:extLst>
            </p:cNvPr>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4551;p79">
              <a:extLst>
                <a:ext uri="{FF2B5EF4-FFF2-40B4-BE49-F238E27FC236}">
                  <a16:creationId xmlns:a16="http://schemas.microsoft.com/office/drawing/2014/main" id="{C2C4D947-7424-43F6-98F0-8B2657E9A7E5}"/>
                </a:ext>
              </a:extLst>
            </p:cNvPr>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4552;p79">
              <a:extLst>
                <a:ext uri="{FF2B5EF4-FFF2-40B4-BE49-F238E27FC236}">
                  <a16:creationId xmlns:a16="http://schemas.microsoft.com/office/drawing/2014/main" id="{7B54D3AC-7CF5-49EC-9D07-D983149F0F60}"/>
                </a:ext>
              </a:extLst>
            </p:cNvPr>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4553;p79">
              <a:extLst>
                <a:ext uri="{FF2B5EF4-FFF2-40B4-BE49-F238E27FC236}">
                  <a16:creationId xmlns:a16="http://schemas.microsoft.com/office/drawing/2014/main" id="{017118D5-8D8E-4EC8-ADD0-5B8169F0A9B9}"/>
                </a:ext>
              </a:extLst>
            </p:cNvPr>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4554;p79">
              <a:extLst>
                <a:ext uri="{FF2B5EF4-FFF2-40B4-BE49-F238E27FC236}">
                  <a16:creationId xmlns:a16="http://schemas.microsoft.com/office/drawing/2014/main" id="{02B36962-ED13-4962-9141-54FD1A96D0D1}"/>
                </a:ext>
              </a:extLst>
            </p:cNvPr>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4555;p79">
              <a:extLst>
                <a:ext uri="{FF2B5EF4-FFF2-40B4-BE49-F238E27FC236}">
                  <a16:creationId xmlns:a16="http://schemas.microsoft.com/office/drawing/2014/main" id="{8D501FDC-57A6-4C98-974D-CCA2E33E2791}"/>
                </a:ext>
              </a:extLst>
            </p:cNvPr>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4556;p79">
              <a:extLst>
                <a:ext uri="{FF2B5EF4-FFF2-40B4-BE49-F238E27FC236}">
                  <a16:creationId xmlns:a16="http://schemas.microsoft.com/office/drawing/2014/main" id="{709EF232-9684-457B-B1B2-C31DCB867582}"/>
                </a:ext>
              </a:extLst>
            </p:cNvPr>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4557;p79">
              <a:extLst>
                <a:ext uri="{FF2B5EF4-FFF2-40B4-BE49-F238E27FC236}">
                  <a16:creationId xmlns:a16="http://schemas.microsoft.com/office/drawing/2014/main" id="{E1F1889C-8832-42C5-8F27-6DAF6F148A83}"/>
                </a:ext>
              </a:extLst>
            </p:cNvPr>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4558;p79">
              <a:extLst>
                <a:ext uri="{FF2B5EF4-FFF2-40B4-BE49-F238E27FC236}">
                  <a16:creationId xmlns:a16="http://schemas.microsoft.com/office/drawing/2014/main" id="{C17A5041-BF4F-4D2F-B62F-98C6C7C71BA8}"/>
                </a:ext>
              </a:extLst>
            </p:cNvPr>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4559;p79">
              <a:extLst>
                <a:ext uri="{FF2B5EF4-FFF2-40B4-BE49-F238E27FC236}">
                  <a16:creationId xmlns:a16="http://schemas.microsoft.com/office/drawing/2014/main" id="{BEE786DF-9C76-41B8-961D-63381138521D}"/>
                </a:ext>
              </a:extLst>
            </p:cNvPr>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4560;p79">
              <a:extLst>
                <a:ext uri="{FF2B5EF4-FFF2-40B4-BE49-F238E27FC236}">
                  <a16:creationId xmlns:a16="http://schemas.microsoft.com/office/drawing/2014/main" id="{3F5D3F3C-A6C6-4F32-B66D-B90FE8B2E6E5}"/>
                </a:ext>
              </a:extLst>
            </p:cNvPr>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4561;p79">
              <a:extLst>
                <a:ext uri="{FF2B5EF4-FFF2-40B4-BE49-F238E27FC236}">
                  <a16:creationId xmlns:a16="http://schemas.microsoft.com/office/drawing/2014/main" id="{3C929113-EA45-47DB-B235-F70FC95FE533}"/>
                </a:ext>
              </a:extLst>
            </p:cNvPr>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4562;p79">
              <a:extLst>
                <a:ext uri="{FF2B5EF4-FFF2-40B4-BE49-F238E27FC236}">
                  <a16:creationId xmlns:a16="http://schemas.microsoft.com/office/drawing/2014/main" id="{2F124DA0-A416-478E-8F96-20D1449C8509}"/>
                </a:ext>
              </a:extLst>
            </p:cNvPr>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4563;p79">
              <a:extLst>
                <a:ext uri="{FF2B5EF4-FFF2-40B4-BE49-F238E27FC236}">
                  <a16:creationId xmlns:a16="http://schemas.microsoft.com/office/drawing/2014/main" id="{F7B5C2A6-A51D-44E3-BEA5-3B8AC4AAD9E5}"/>
                </a:ext>
              </a:extLst>
            </p:cNvPr>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4564;p79">
              <a:extLst>
                <a:ext uri="{FF2B5EF4-FFF2-40B4-BE49-F238E27FC236}">
                  <a16:creationId xmlns:a16="http://schemas.microsoft.com/office/drawing/2014/main" id="{D0D69725-8238-49D3-9883-231F35C560A9}"/>
                </a:ext>
              </a:extLst>
            </p:cNvPr>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4565;p79">
              <a:extLst>
                <a:ext uri="{FF2B5EF4-FFF2-40B4-BE49-F238E27FC236}">
                  <a16:creationId xmlns:a16="http://schemas.microsoft.com/office/drawing/2014/main" id="{414EA770-8A54-44C3-A18E-A1F31C3D3995}"/>
                </a:ext>
              </a:extLst>
            </p:cNvPr>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4566;p79">
              <a:extLst>
                <a:ext uri="{FF2B5EF4-FFF2-40B4-BE49-F238E27FC236}">
                  <a16:creationId xmlns:a16="http://schemas.microsoft.com/office/drawing/2014/main" id="{38A4B7B4-EC60-4F1A-BD0E-6E3ADB68BB05}"/>
                </a:ext>
              </a:extLst>
            </p:cNvPr>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4567;p79">
              <a:extLst>
                <a:ext uri="{FF2B5EF4-FFF2-40B4-BE49-F238E27FC236}">
                  <a16:creationId xmlns:a16="http://schemas.microsoft.com/office/drawing/2014/main" id="{0C8F3E17-85D3-41CC-AFC0-DF684FEEA254}"/>
                </a:ext>
              </a:extLst>
            </p:cNvPr>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4568;p79">
              <a:extLst>
                <a:ext uri="{FF2B5EF4-FFF2-40B4-BE49-F238E27FC236}">
                  <a16:creationId xmlns:a16="http://schemas.microsoft.com/office/drawing/2014/main" id="{E94D3C16-78CF-4729-9478-430CCB9D9CB1}"/>
                </a:ext>
              </a:extLst>
            </p:cNvPr>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4569;p79">
              <a:extLst>
                <a:ext uri="{FF2B5EF4-FFF2-40B4-BE49-F238E27FC236}">
                  <a16:creationId xmlns:a16="http://schemas.microsoft.com/office/drawing/2014/main" id="{11E47D4C-835E-4DBF-9ED4-3D3E42492762}"/>
                </a:ext>
              </a:extLst>
            </p:cNvPr>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4570;p79">
              <a:extLst>
                <a:ext uri="{FF2B5EF4-FFF2-40B4-BE49-F238E27FC236}">
                  <a16:creationId xmlns:a16="http://schemas.microsoft.com/office/drawing/2014/main" id="{813F2E15-AC04-40B5-BF01-89D6F47CBA2B}"/>
                </a:ext>
              </a:extLst>
            </p:cNvPr>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4571;p79">
              <a:extLst>
                <a:ext uri="{FF2B5EF4-FFF2-40B4-BE49-F238E27FC236}">
                  <a16:creationId xmlns:a16="http://schemas.microsoft.com/office/drawing/2014/main" id="{DAC5B092-579B-468B-9847-EEAF62FAE93F}"/>
                </a:ext>
              </a:extLst>
            </p:cNvPr>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4572;p79">
              <a:extLst>
                <a:ext uri="{FF2B5EF4-FFF2-40B4-BE49-F238E27FC236}">
                  <a16:creationId xmlns:a16="http://schemas.microsoft.com/office/drawing/2014/main" id="{72CD4BB1-14EF-4860-A245-1B5FD706CD47}"/>
                </a:ext>
              </a:extLst>
            </p:cNvPr>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4573;p79">
              <a:extLst>
                <a:ext uri="{FF2B5EF4-FFF2-40B4-BE49-F238E27FC236}">
                  <a16:creationId xmlns:a16="http://schemas.microsoft.com/office/drawing/2014/main" id="{786A63C8-91BB-4751-8EA1-3332008B296F}"/>
                </a:ext>
              </a:extLst>
            </p:cNvPr>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4574;p79">
              <a:extLst>
                <a:ext uri="{FF2B5EF4-FFF2-40B4-BE49-F238E27FC236}">
                  <a16:creationId xmlns:a16="http://schemas.microsoft.com/office/drawing/2014/main" id="{CA347DE5-5FE1-46D8-8F24-0DEDBD6BAA67}"/>
                </a:ext>
              </a:extLst>
            </p:cNvPr>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4575;p79">
              <a:extLst>
                <a:ext uri="{FF2B5EF4-FFF2-40B4-BE49-F238E27FC236}">
                  <a16:creationId xmlns:a16="http://schemas.microsoft.com/office/drawing/2014/main" id="{A71499A6-C833-47F7-AEA3-214BDC3EAA8A}"/>
                </a:ext>
              </a:extLst>
            </p:cNvPr>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4576;p79">
              <a:extLst>
                <a:ext uri="{FF2B5EF4-FFF2-40B4-BE49-F238E27FC236}">
                  <a16:creationId xmlns:a16="http://schemas.microsoft.com/office/drawing/2014/main" id="{10F741B3-3A45-4B0F-8C0B-630A8F1C9BD6}"/>
                </a:ext>
              </a:extLst>
            </p:cNvPr>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4577;p79">
              <a:extLst>
                <a:ext uri="{FF2B5EF4-FFF2-40B4-BE49-F238E27FC236}">
                  <a16:creationId xmlns:a16="http://schemas.microsoft.com/office/drawing/2014/main" id="{2C6EA207-B03D-410A-8158-4A90C0F8C5CB}"/>
                </a:ext>
              </a:extLst>
            </p:cNvPr>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4578;p79">
              <a:extLst>
                <a:ext uri="{FF2B5EF4-FFF2-40B4-BE49-F238E27FC236}">
                  <a16:creationId xmlns:a16="http://schemas.microsoft.com/office/drawing/2014/main" id="{9A86A5F3-C072-4A44-A58E-228E8609396D}"/>
                </a:ext>
              </a:extLst>
            </p:cNvPr>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4579;p79">
              <a:extLst>
                <a:ext uri="{FF2B5EF4-FFF2-40B4-BE49-F238E27FC236}">
                  <a16:creationId xmlns:a16="http://schemas.microsoft.com/office/drawing/2014/main" id="{A7D4E223-FEDF-4695-B9BF-2130994BA49C}"/>
                </a:ext>
              </a:extLst>
            </p:cNvPr>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4580;p79">
              <a:extLst>
                <a:ext uri="{FF2B5EF4-FFF2-40B4-BE49-F238E27FC236}">
                  <a16:creationId xmlns:a16="http://schemas.microsoft.com/office/drawing/2014/main" id="{E14F7DB5-C6B8-4A2B-A2E0-7547F0C7D21E}"/>
                </a:ext>
              </a:extLst>
            </p:cNvPr>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4581;p79">
              <a:extLst>
                <a:ext uri="{FF2B5EF4-FFF2-40B4-BE49-F238E27FC236}">
                  <a16:creationId xmlns:a16="http://schemas.microsoft.com/office/drawing/2014/main" id="{8F56662D-4436-47B0-96BB-291FCAF95F2D}"/>
                </a:ext>
              </a:extLst>
            </p:cNvPr>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4582;p79">
              <a:extLst>
                <a:ext uri="{FF2B5EF4-FFF2-40B4-BE49-F238E27FC236}">
                  <a16:creationId xmlns:a16="http://schemas.microsoft.com/office/drawing/2014/main" id="{E9D05FF9-BFDE-40F5-A459-8330ABD90E99}"/>
                </a:ext>
              </a:extLst>
            </p:cNvPr>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4583;p79">
              <a:extLst>
                <a:ext uri="{FF2B5EF4-FFF2-40B4-BE49-F238E27FC236}">
                  <a16:creationId xmlns:a16="http://schemas.microsoft.com/office/drawing/2014/main" id="{F9BFB937-1E82-451C-AD6C-0CBBEA41335C}"/>
                </a:ext>
              </a:extLst>
            </p:cNvPr>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4584;p79">
              <a:extLst>
                <a:ext uri="{FF2B5EF4-FFF2-40B4-BE49-F238E27FC236}">
                  <a16:creationId xmlns:a16="http://schemas.microsoft.com/office/drawing/2014/main" id="{CE066DE7-0E6F-4024-A289-D5A5A0853218}"/>
                </a:ext>
              </a:extLst>
            </p:cNvPr>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4585;p79">
              <a:extLst>
                <a:ext uri="{FF2B5EF4-FFF2-40B4-BE49-F238E27FC236}">
                  <a16:creationId xmlns:a16="http://schemas.microsoft.com/office/drawing/2014/main" id="{1369AE1D-05A1-49A8-8052-4AE39CBF77BE}"/>
                </a:ext>
              </a:extLst>
            </p:cNvPr>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4586;p79">
              <a:extLst>
                <a:ext uri="{FF2B5EF4-FFF2-40B4-BE49-F238E27FC236}">
                  <a16:creationId xmlns:a16="http://schemas.microsoft.com/office/drawing/2014/main" id="{EEA5D4DB-1FA6-480E-83EB-B6C06245902B}"/>
                </a:ext>
              </a:extLst>
            </p:cNvPr>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4587;p79">
              <a:extLst>
                <a:ext uri="{FF2B5EF4-FFF2-40B4-BE49-F238E27FC236}">
                  <a16:creationId xmlns:a16="http://schemas.microsoft.com/office/drawing/2014/main" id="{532C05DC-04B3-4299-9EC8-327DDE316AAE}"/>
                </a:ext>
              </a:extLst>
            </p:cNvPr>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4588;p79">
              <a:extLst>
                <a:ext uri="{FF2B5EF4-FFF2-40B4-BE49-F238E27FC236}">
                  <a16:creationId xmlns:a16="http://schemas.microsoft.com/office/drawing/2014/main" id="{D93A4583-948F-430A-BBED-C0BD666F218A}"/>
                </a:ext>
              </a:extLst>
            </p:cNvPr>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4589;p79">
              <a:extLst>
                <a:ext uri="{FF2B5EF4-FFF2-40B4-BE49-F238E27FC236}">
                  <a16:creationId xmlns:a16="http://schemas.microsoft.com/office/drawing/2014/main" id="{2822EFF2-1138-41A1-AB86-8AE19E9ACDEA}"/>
                </a:ext>
              </a:extLst>
            </p:cNvPr>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4590;p79">
              <a:extLst>
                <a:ext uri="{FF2B5EF4-FFF2-40B4-BE49-F238E27FC236}">
                  <a16:creationId xmlns:a16="http://schemas.microsoft.com/office/drawing/2014/main" id="{002BC95C-D11A-43DD-873B-AA694AE72D1D}"/>
                </a:ext>
              </a:extLst>
            </p:cNvPr>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4591;p79">
              <a:extLst>
                <a:ext uri="{FF2B5EF4-FFF2-40B4-BE49-F238E27FC236}">
                  <a16:creationId xmlns:a16="http://schemas.microsoft.com/office/drawing/2014/main" id="{B5025567-B043-4A3A-8BBC-54CF985621C0}"/>
                </a:ext>
              </a:extLst>
            </p:cNvPr>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4592;p79">
              <a:extLst>
                <a:ext uri="{FF2B5EF4-FFF2-40B4-BE49-F238E27FC236}">
                  <a16:creationId xmlns:a16="http://schemas.microsoft.com/office/drawing/2014/main" id="{A6060FCD-D163-4DED-994F-E55498DB5FD8}"/>
                </a:ext>
              </a:extLst>
            </p:cNvPr>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4593;p79">
              <a:extLst>
                <a:ext uri="{FF2B5EF4-FFF2-40B4-BE49-F238E27FC236}">
                  <a16:creationId xmlns:a16="http://schemas.microsoft.com/office/drawing/2014/main" id="{65BAB236-A0AB-40C7-8FAA-CA3AC073A181}"/>
                </a:ext>
              </a:extLst>
            </p:cNvPr>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4594;p79">
              <a:extLst>
                <a:ext uri="{FF2B5EF4-FFF2-40B4-BE49-F238E27FC236}">
                  <a16:creationId xmlns:a16="http://schemas.microsoft.com/office/drawing/2014/main" id="{9088B413-83A4-418B-AC8C-4D074382D7BD}"/>
                </a:ext>
              </a:extLst>
            </p:cNvPr>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4595;p79">
              <a:extLst>
                <a:ext uri="{FF2B5EF4-FFF2-40B4-BE49-F238E27FC236}">
                  <a16:creationId xmlns:a16="http://schemas.microsoft.com/office/drawing/2014/main" id="{DDF502EA-81BE-46EB-AFBE-AC3654D36498}"/>
                </a:ext>
              </a:extLst>
            </p:cNvPr>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4596;p79">
              <a:extLst>
                <a:ext uri="{FF2B5EF4-FFF2-40B4-BE49-F238E27FC236}">
                  <a16:creationId xmlns:a16="http://schemas.microsoft.com/office/drawing/2014/main" id="{D1B1485E-D959-4D12-ADD5-9C6440B0E2AF}"/>
                </a:ext>
              </a:extLst>
            </p:cNvPr>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4597;p79">
              <a:extLst>
                <a:ext uri="{FF2B5EF4-FFF2-40B4-BE49-F238E27FC236}">
                  <a16:creationId xmlns:a16="http://schemas.microsoft.com/office/drawing/2014/main" id="{063E2D76-E109-4BA7-8D21-3E37EBC8594E}"/>
                </a:ext>
              </a:extLst>
            </p:cNvPr>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4598;p79">
              <a:extLst>
                <a:ext uri="{FF2B5EF4-FFF2-40B4-BE49-F238E27FC236}">
                  <a16:creationId xmlns:a16="http://schemas.microsoft.com/office/drawing/2014/main" id="{2F109EEC-914E-4B56-AA8B-75899B6BFBBE}"/>
                </a:ext>
              </a:extLst>
            </p:cNvPr>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4599;p79">
              <a:extLst>
                <a:ext uri="{FF2B5EF4-FFF2-40B4-BE49-F238E27FC236}">
                  <a16:creationId xmlns:a16="http://schemas.microsoft.com/office/drawing/2014/main" id="{0E3AC381-5720-4D5A-9769-EEF95D47E337}"/>
                </a:ext>
              </a:extLst>
            </p:cNvPr>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4600;p79">
              <a:extLst>
                <a:ext uri="{FF2B5EF4-FFF2-40B4-BE49-F238E27FC236}">
                  <a16:creationId xmlns:a16="http://schemas.microsoft.com/office/drawing/2014/main" id="{2C3453E4-1345-4D0C-A52C-9D3778252343}"/>
                </a:ext>
              </a:extLst>
            </p:cNvPr>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4601;p79">
              <a:extLst>
                <a:ext uri="{FF2B5EF4-FFF2-40B4-BE49-F238E27FC236}">
                  <a16:creationId xmlns:a16="http://schemas.microsoft.com/office/drawing/2014/main" id="{F6B8B399-87D9-4D16-B718-256AAF04264D}"/>
                </a:ext>
              </a:extLst>
            </p:cNvPr>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4602;p79">
              <a:extLst>
                <a:ext uri="{FF2B5EF4-FFF2-40B4-BE49-F238E27FC236}">
                  <a16:creationId xmlns:a16="http://schemas.microsoft.com/office/drawing/2014/main" id="{9F6AD7A9-3A9A-41CF-B191-EFD577F9F9A5}"/>
                </a:ext>
              </a:extLst>
            </p:cNvPr>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4603;p79">
              <a:extLst>
                <a:ext uri="{FF2B5EF4-FFF2-40B4-BE49-F238E27FC236}">
                  <a16:creationId xmlns:a16="http://schemas.microsoft.com/office/drawing/2014/main" id="{A92CBFF6-8E3A-4A46-932C-3529687FE4B5}"/>
                </a:ext>
              </a:extLst>
            </p:cNvPr>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4604;p79">
              <a:extLst>
                <a:ext uri="{FF2B5EF4-FFF2-40B4-BE49-F238E27FC236}">
                  <a16:creationId xmlns:a16="http://schemas.microsoft.com/office/drawing/2014/main" id="{92C8601A-16F6-432D-8B36-2FE052F6E901}"/>
                </a:ext>
              </a:extLst>
            </p:cNvPr>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4605;p79">
              <a:extLst>
                <a:ext uri="{FF2B5EF4-FFF2-40B4-BE49-F238E27FC236}">
                  <a16:creationId xmlns:a16="http://schemas.microsoft.com/office/drawing/2014/main" id="{ABC7A462-E49B-49B1-910D-6703C5CA4232}"/>
                </a:ext>
              </a:extLst>
            </p:cNvPr>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4606;p79">
              <a:extLst>
                <a:ext uri="{FF2B5EF4-FFF2-40B4-BE49-F238E27FC236}">
                  <a16:creationId xmlns:a16="http://schemas.microsoft.com/office/drawing/2014/main" id="{08EE396F-2FC0-422B-9E35-22D259A9B117}"/>
                </a:ext>
              </a:extLst>
            </p:cNvPr>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4607;p79">
              <a:extLst>
                <a:ext uri="{FF2B5EF4-FFF2-40B4-BE49-F238E27FC236}">
                  <a16:creationId xmlns:a16="http://schemas.microsoft.com/office/drawing/2014/main" id="{574AA4D7-7520-499B-B63D-234837F970AC}"/>
                </a:ext>
              </a:extLst>
            </p:cNvPr>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4608;p79">
              <a:extLst>
                <a:ext uri="{FF2B5EF4-FFF2-40B4-BE49-F238E27FC236}">
                  <a16:creationId xmlns:a16="http://schemas.microsoft.com/office/drawing/2014/main" id="{EF6DAEB5-A497-426F-8374-CF2B0683CD27}"/>
                </a:ext>
              </a:extLst>
            </p:cNvPr>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4609;p79">
              <a:extLst>
                <a:ext uri="{FF2B5EF4-FFF2-40B4-BE49-F238E27FC236}">
                  <a16:creationId xmlns:a16="http://schemas.microsoft.com/office/drawing/2014/main" id="{03857124-620F-44D4-BF0B-1903516D7718}"/>
                </a:ext>
              </a:extLst>
            </p:cNvPr>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4610;p79">
              <a:extLst>
                <a:ext uri="{FF2B5EF4-FFF2-40B4-BE49-F238E27FC236}">
                  <a16:creationId xmlns:a16="http://schemas.microsoft.com/office/drawing/2014/main" id="{B69DC5C7-0A02-4426-BB33-5160B37A7BDB}"/>
                </a:ext>
              </a:extLst>
            </p:cNvPr>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4611;p79">
              <a:extLst>
                <a:ext uri="{FF2B5EF4-FFF2-40B4-BE49-F238E27FC236}">
                  <a16:creationId xmlns:a16="http://schemas.microsoft.com/office/drawing/2014/main" id="{D42FE7DC-1FF5-4BEA-AE7D-F3A8DCE76394}"/>
                </a:ext>
              </a:extLst>
            </p:cNvPr>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4612;p79">
              <a:extLst>
                <a:ext uri="{FF2B5EF4-FFF2-40B4-BE49-F238E27FC236}">
                  <a16:creationId xmlns:a16="http://schemas.microsoft.com/office/drawing/2014/main" id="{BBB1B2B1-B7A3-4D95-BE94-810722F1B6C2}"/>
                </a:ext>
              </a:extLst>
            </p:cNvPr>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4613;p79">
              <a:extLst>
                <a:ext uri="{FF2B5EF4-FFF2-40B4-BE49-F238E27FC236}">
                  <a16:creationId xmlns:a16="http://schemas.microsoft.com/office/drawing/2014/main" id="{02C386D0-983C-4252-85F6-E52BCBEC8490}"/>
                </a:ext>
              </a:extLst>
            </p:cNvPr>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4614;p79">
              <a:extLst>
                <a:ext uri="{FF2B5EF4-FFF2-40B4-BE49-F238E27FC236}">
                  <a16:creationId xmlns:a16="http://schemas.microsoft.com/office/drawing/2014/main" id="{2B71F839-3144-4EF0-AEF7-11729CFF1ED5}"/>
                </a:ext>
              </a:extLst>
            </p:cNvPr>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4615;p79">
              <a:extLst>
                <a:ext uri="{FF2B5EF4-FFF2-40B4-BE49-F238E27FC236}">
                  <a16:creationId xmlns:a16="http://schemas.microsoft.com/office/drawing/2014/main" id="{9DA59C31-431F-4555-9532-F103F8469319}"/>
                </a:ext>
              </a:extLst>
            </p:cNvPr>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4616;p79">
              <a:extLst>
                <a:ext uri="{FF2B5EF4-FFF2-40B4-BE49-F238E27FC236}">
                  <a16:creationId xmlns:a16="http://schemas.microsoft.com/office/drawing/2014/main" id="{466DAEEB-5477-4F8A-9322-5923C58D75CF}"/>
                </a:ext>
              </a:extLst>
            </p:cNvPr>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4617;p79">
              <a:extLst>
                <a:ext uri="{FF2B5EF4-FFF2-40B4-BE49-F238E27FC236}">
                  <a16:creationId xmlns:a16="http://schemas.microsoft.com/office/drawing/2014/main" id="{4172F5C0-37CB-40F0-BB15-CBD4A8FB6ECD}"/>
                </a:ext>
              </a:extLst>
            </p:cNvPr>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4618;p79">
              <a:extLst>
                <a:ext uri="{FF2B5EF4-FFF2-40B4-BE49-F238E27FC236}">
                  <a16:creationId xmlns:a16="http://schemas.microsoft.com/office/drawing/2014/main" id="{B31A341D-D465-4ED2-B0EF-FA660862F5C4}"/>
                </a:ext>
              </a:extLst>
            </p:cNvPr>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4619;p79">
              <a:extLst>
                <a:ext uri="{FF2B5EF4-FFF2-40B4-BE49-F238E27FC236}">
                  <a16:creationId xmlns:a16="http://schemas.microsoft.com/office/drawing/2014/main" id="{62002C65-B354-452A-8AFB-F9423CEE32FF}"/>
                </a:ext>
              </a:extLst>
            </p:cNvPr>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4620;p79">
              <a:extLst>
                <a:ext uri="{FF2B5EF4-FFF2-40B4-BE49-F238E27FC236}">
                  <a16:creationId xmlns:a16="http://schemas.microsoft.com/office/drawing/2014/main" id="{320292DA-E220-4634-B404-2EE62591262D}"/>
                </a:ext>
              </a:extLst>
            </p:cNvPr>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4621;p79">
              <a:extLst>
                <a:ext uri="{FF2B5EF4-FFF2-40B4-BE49-F238E27FC236}">
                  <a16:creationId xmlns:a16="http://schemas.microsoft.com/office/drawing/2014/main" id="{06463EF8-902E-40A7-8BC1-78927941E599}"/>
                </a:ext>
              </a:extLst>
            </p:cNvPr>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4622;p79">
              <a:extLst>
                <a:ext uri="{FF2B5EF4-FFF2-40B4-BE49-F238E27FC236}">
                  <a16:creationId xmlns:a16="http://schemas.microsoft.com/office/drawing/2014/main" id="{E5596E10-2DAF-4635-9AE1-0625775E6486}"/>
                </a:ext>
              </a:extLst>
            </p:cNvPr>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4623;p79">
              <a:extLst>
                <a:ext uri="{FF2B5EF4-FFF2-40B4-BE49-F238E27FC236}">
                  <a16:creationId xmlns:a16="http://schemas.microsoft.com/office/drawing/2014/main" id="{6A9E0AB9-693B-48F5-98A0-993B2042C315}"/>
                </a:ext>
              </a:extLst>
            </p:cNvPr>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4624;p79">
              <a:extLst>
                <a:ext uri="{FF2B5EF4-FFF2-40B4-BE49-F238E27FC236}">
                  <a16:creationId xmlns:a16="http://schemas.microsoft.com/office/drawing/2014/main" id="{912EB7BA-B687-477F-8CBA-D2B951E39CE7}"/>
                </a:ext>
              </a:extLst>
            </p:cNvPr>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4625;p79">
              <a:extLst>
                <a:ext uri="{FF2B5EF4-FFF2-40B4-BE49-F238E27FC236}">
                  <a16:creationId xmlns:a16="http://schemas.microsoft.com/office/drawing/2014/main" id="{D875F973-C4B9-423E-AD35-9B8BB154E92F}"/>
                </a:ext>
              </a:extLst>
            </p:cNvPr>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4626;p79">
              <a:extLst>
                <a:ext uri="{FF2B5EF4-FFF2-40B4-BE49-F238E27FC236}">
                  <a16:creationId xmlns:a16="http://schemas.microsoft.com/office/drawing/2014/main" id="{F70DA7A0-37B1-4E7C-BDFA-2F9E4A58BA4C}"/>
                </a:ext>
              </a:extLst>
            </p:cNvPr>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4627;p79">
              <a:extLst>
                <a:ext uri="{FF2B5EF4-FFF2-40B4-BE49-F238E27FC236}">
                  <a16:creationId xmlns:a16="http://schemas.microsoft.com/office/drawing/2014/main" id="{3063AE85-06F7-4547-B4F4-A9422AF40682}"/>
                </a:ext>
              </a:extLst>
            </p:cNvPr>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4628;p79">
              <a:extLst>
                <a:ext uri="{FF2B5EF4-FFF2-40B4-BE49-F238E27FC236}">
                  <a16:creationId xmlns:a16="http://schemas.microsoft.com/office/drawing/2014/main" id="{C9C200A4-EC2D-457A-8623-C276315CD40C}"/>
                </a:ext>
              </a:extLst>
            </p:cNvPr>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4629;p79">
              <a:extLst>
                <a:ext uri="{FF2B5EF4-FFF2-40B4-BE49-F238E27FC236}">
                  <a16:creationId xmlns:a16="http://schemas.microsoft.com/office/drawing/2014/main" id="{A5D194A8-7CBB-448D-B52D-50675E7291AB}"/>
                </a:ext>
              </a:extLst>
            </p:cNvPr>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4630;p79">
              <a:extLst>
                <a:ext uri="{FF2B5EF4-FFF2-40B4-BE49-F238E27FC236}">
                  <a16:creationId xmlns:a16="http://schemas.microsoft.com/office/drawing/2014/main" id="{4CAFB276-1686-4910-B1AC-46D97C03F910}"/>
                </a:ext>
              </a:extLst>
            </p:cNvPr>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4631;p79">
              <a:extLst>
                <a:ext uri="{FF2B5EF4-FFF2-40B4-BE49-F238E27FC236}">
                  <a16:creationId xmlns:a16="http://schemas.microsoft.com/office/drawing/2014/main" id="{D373CA8E-76EC-4FC2-988F-AC1D0E4CA238}"/>
                </a:ext>
              </a:extLst>
            </p:cNvPr>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4632;p79">
              <a:extLst>
                <a:ext uri="{FF2B5EF4-FFF2-40B4-BE49-F238E27FC236}">
                  <a16:creationId xmlns:a16="http://schemas.microsoft.com/office/drawing/2014/main" id="{73AEBAEA-D396-402B-8F1D-7B8C2E7186C9}"/>
                </a:ext>
              </a:extLst>
            </p:cNvPr>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4633;p79">
              <a:extLst>
                <a:ext uri="{FF2B5EF4-FFF2-40B4-BE49-F238E27FC236}">
                  <a16:creationId xmlns:a16="http://schemas.microsoft.com/office/drawing/2014/main" id="{5CA850E1-5AE0-4756-9DB2-30D3E228AEE9}"/>
                </a:ext>
              </a:extLst>
            </p:cNvPr>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4634;p79">
              <a:extLst>
                <a:ext uri="{FF2B5EF4-FFF2-40B4-BE49-F238E27FC236}">
                  <a16:creationId xmlns:a16="http://schemas.microsoft.com/office/drawing/2014/main" id="{939F741B-BA3A-4521-A8AF-D13A7E0FCB83}"/>
                </a:ext>
              </a:extLst>
            </p:cNvPr>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4635;p79">
              <a:extLst>
                <a:ext uri="{FF2B5EF4-FFF2-40B4-BE49-F238E27FC236}">
                  <a16:creationId xmlns:a16="http://schemas.microsoft.com/office/drawing/2014/main" id="{9E2F63AF-50B7-4999-91B3-714C3F168393}"/>
                </a:ext>
              </a:extLst>
            </p:cNvPr>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4636;p79">
              <a:extLst>
                <a:ext uri="{FF2B5EF4-FFF2-40B4-BE49-F238E27FC236}">
                  <a16:creationId xmlns:a16="http://schemas.microsoft.com/office/drawing/2014/main" id="{F09C4BCA-EA8C-4A6C-A674-34BC0CA8D9AB}"/>
                </a:ext>
              </a:extLst>
            </p:cNvPr>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4637;p79">
              <a:extLst>
                <a:ext uri="{FF2B5EF4-FFF2-40B4-BE49-F238E27FC236}">
                  <a16:creationId xmlns:a16="http://schemas.microsoft.com/office/drawing/2014/main" id="{FAEB4C4B-88CC-4151-BA84-90725858084A}"/>
                </a:ext>
              </a:extLst>
            </p:cNvPr>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4638;p79">
              <a:extLst>
                <a:ext uri="{FF2B5EF4-FFF2-40B4-BE49-F238E27FC236}">
                  <a16:creationId xmlns:a16="http://schemas.microsoft.com/office/drawing/2014/main" id="{74698E26-09F9-42F1-AA94-A4FF9AEEBAC2}"/>
                </a:ext>
              </a:extLst>
            </p:cNvPr>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4639;p79">
              <a:extLst>
                <a:ext uri="{FF2B5EF4-FFF2-40B4-BE49-F238E27FC236}">
                  <a16:creationId xmlns:a16="http://schemas.microsoft.com/office/drawing/2014/main" id="{A936CD06-24C6-4FB8-8F67-EA144B83D6D3}"/>
                </a:ext>
              </a:extLst>
            </p:cNvPr>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4640;p79">
              <a:extLst>
                <a:ext uri="{FF2B5EF4-FFF2-40B4-BE49-F238E27FC236}">
                  <a16:creationId xmlns:a16="http://schemas.microsoft.com/office/drawing/2014/main" id="{ECB0BD63-4081-46CC-8CF9-DC0ED696C696}"/>
                </a:ext>
              </a:extLst>
            </p:cNvPr>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4641;p79">
              <a:extLst>
                <a:ext uri="{FF2B5EF4-FFF2-40B4-BE49-F238E27FC236}">
                  <a16:creationId xmlns:a16="http://schemas.microsoft.com/office/drawing/2014/main" id="{838ED08B-8F5A-40B7-ABBA-1761DCCE5106}"/>
                </a:ext>
              </a:extLst>
            </p:cNvPr>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4642;p79">
              <a:extLst>
                <a:ext uri="{FF2B5EF4-FFF2-40B4-BE49-F238E27FC236}">
                  <a16:creationId xmlns:a16="http://schemas.microsoft.com/office/drawing/2014/main" id="{47E9AAD6-66EC-4ADF-8BE8-CFC33AB0651B}"/>
                </a:ext>
              </a:extLst>
            </p:cNvPr>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4643;p79">
              <a:extLst>
                <a:ext uri="{FF2B5EF4-FFF2-40B4-BE49-F238E27FC236}">
                  <a16:creationId xmlns:a16="http://schemas.microsoft.com/office/drawing/2014/main" id="{658F8DA8-2CEE-41A0-A755-92B4DC26148B}"/>
                </a:ext>
              </a:extLst>
            </p:cNvPr>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4644;p79">
              <a:extLst>
                <a:ext uri="{FF2B5EF4-FFF2-40B4-BE49-F238E27FC236}">
                  <a16:creationId xmlns:a16="http://schemas.microsoft.com/office/drawing/2014/main" id="{030FACB8-CE60-47A0-A31B-7E817AD20176}"/>
                </a:ext>
              </a:extLst>
            </p:cNvPr>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4645;p79">
              <a:extLst>
                <a:ext uri="{FF2B5EF4-FFF2-40B4-BE49-F238E27FC236}">
                  <a16:creationId xmlns:a16="http://schemas.microsoft.com/office/drawing/2014/main" id="{327EBFCE-4134-47D0-92E5-65EDA322B058}"/>
                </a:ext>
              </a:extLst>
            </p:cNvPr>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4646;p79">
              <a:extLst>
                <a:ext uri="{FF2B5EF4-FFF2-40B4-BE49-F238E27FC236}">
                  <a16:creationId xmlns:a16="http://schemas.microsoft.com/office/drawing/2014/main" id="{6FF09125-E5A2-4E9B-8400-8BAC29BF43B8}"/>
                </a:ext>
              </a:extLst>
            </p:cNvPr>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4647;p79">
              <a:extLst>
                <a:ext uri="{FF2B5EF4-FFF2-40B4-BE49-F238E27FC236}">
                  <a16:creationId xmlns:a16="http://schemas.microsoft.com/office/drawing/2014/main" id="{CCCD5398-1FBA-4FC3-873E-458504917825}"/>
                </a:ext>
              </a:extLst>
            </p:cNvPr>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4648;p79">
              <a:extLst>
                <a:ext uri="{FF2B5EF4-FFF2-40B4-BE49-F238E27FC236}">
                  <a16:creationId xmlns:a16="http://schemas.microsoft.com/office/drawing/2014/main" id="{54E66E69-1D75-4675-83A1-C4A4BB19A272}"/>
                </a:ext>
              </a:extLst>
            </p:cNvPr>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4649;p79">
              <a:extLst>
                <a:ext uri="{FF2B5EF4-FFF2-40B4-BE49-F238E27FC236}">
                  <a16:creationId xmlns:a16="http://schemas.microsoft.com/office/drawing/2014/main" id="{479D5E87-F2B1-45E6-865E-7D5D37F22D1F}"/>
                </a:ext>
              </a:extLst>
            </p:cNvPr>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4650;p79">
              <a:extLst>
                <a:ext uri="{FF2B5EF4-FFF2-40B4-BE49-F238E27FC236}">
                  <a16:creationId xmlns:a16="http://schemas.microsoft.com/office/drawing/2014/main" id="{2E04AA21-E970-4485-948B-B13D125451A2}"/>
                </a:ext>
              </a:extLst>
            </p:cNvPr>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4651;p79">
              <a:extLst>
                <a:ext uri="{FF2B5EF4-FFF2-40B4-BE49-F238E27FC236}">
                  <a16:creationId xmlns:a16="http://schemas.microsoft.com/office/drawing/2014/main" id="{02A8250A-D350-4EC5-A1F3-0BBB57AF92D4}"/>
                </a:ext>
              </a:extLst>
            </p:cNvPr>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4652;p79">
              <a:extLst>
                <a:ext uri="{FF2B5EF4-FFF2-40B4-BE49-F238E27FC236}">
                  <a16:creationId xmlns:a16="http://schemas.microsoft.com/office/drawing/2014/main" id="{9633F1F0-7FB4-4F89-8F3D-995EEFE9D244}"/>
                </a:ext>
              </a:extLst>
            </p:cNvPr>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4653;p79">
              <a:extLst>
                <a:ext uri="{FF2B5EF4-FFF2-40B4-BE49-F238E27FC236}">
                  <a16:creationId xmlns:a16="http://schemas.microsoft.com/office/drawing/2014/main" id="{ED21E745-2D22-4C30-9492-FBAB49826C8F}"/>
                </a:ext>
              </a:extLst>
            </p:cNvPr>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4654;p79">
              <a:extLst>
                <a:ext uri="{FF2B5EF4-FFF2-40B4-BE49-F238E27FC236}">
                  <a16:creationId xmlns:a16="http://schemas.microsoft.com/office/drawing/2014/main" id="{6761402F-C233-43E4-9635-7EFB86E6ECD9}"/>
                </a:ext>
              </a:extLst>
            </p:cNvPr>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4655;p79">
              <a:extLst>
                <a:ext uri="{FF2B5EF4-FFF2-40B4-BE49-F238E27FC236}">
                  <a16:creationId xmlns:a16="http://schemas.microsoft.com/office/drawing/2014/main" id="{273BF247-612D-41AE-88F1-674F96B3A801}"/>
                </a:ext>
              </a:extLst>
            </p:cNvPr>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4656;p79">
              <a:extLst>
                <a:ext uri="{FF2B5EF4-FFF2-40B4-BE49-F238E27FC236}">
                  <a16:creationId xmlns:a16="http://schemas.microsoft.com/office/drawing/2014/main" id="{3D8861DD-33A6-495A-81D0-62774B3B2697}"/>
                </a:ext>
              </a:extLst>
            </p:cNvPr>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4657;p79">
              <a:extLst>
                <a:ext uri="{FF2B5EF4-FFF2-40B4-BE49-F238E27FC236}">
                  <a16:creationId xmlns:a16="http://schemas.microsoft.com/office/drawing/2014/main" id="{76826F4F-A747-4CF0-AC20-D7AC72415AE6}"/>
                </a:ext>
              </a:extLst>
            </p:cNvPr>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4658;p79">
              <a:extLst>
                <a:ext uri="{FF2B5EF4-FFF2-40B4-BE49-F238E27FC236}">
                  <a16:creationId xmlns:a16="http://schemas.microsoft.com/office/drawing/2014/main" id="{935F9CF4-2CFE-40C1-9123-936556622CA4}"/>
                </a:ext>
              </a:extLst>
            </p:cNvPr>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4659;p79">
              <a:extLst>
                <a:ext uri="{FF2B5EF4-FFF2-40B4-BE49-F238E27FC236}">
                  <a16:creationId xmlns:a16="http://schemas.microsoft.com/office/drawing/2014/main" id="{095C808E-5623-4A36-80FD-7CFE76AA30CE}"/>
                </a:ext>
              </a:extLst>
            </p:cNvPr>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4660;p79">
              <a:extLst>
                <a:ext uri="{FF2B5EF4-FFF2-40B4-BE49-F238E27FC236}">
                  <a16:creationId xmlns:a16="http://schemas.microsoft.com/office/drawing/2014/main" id="{A524E332-9DD7-436B-BB37-C818E17667B4}"/>
                </a:ext>
              </a:extLst>
            </p:cNvPr>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4661;p79">
              <a:extLst>
                <a:ext uri="{FF2B5EF4-FFF2-40B4-BE49-F238E27FC236}">
                  <a16:creationId xmlns:a16="http://schemas.microsoft.com/office/drawing/2014/main" id="{282FC41C-3E5A-40F0-8BB6-07D97AA1678F}"/>
                </a:ext>
              </a:extLst>
            </p:cNvPr>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4662;p79">
              <a:extLst>
                <a:ext uri="{FF2B5EF4-FFF2-40B4-BE49-F238E27FC236}">
                  <a16:creationId xmlns:a16="http://schemas.microsoft.com/office/drawing/2014/main" id="{CEB8B109-49CA-431C-BE1E-7039C8AE2C42}"/>
                </a:ext>
              </a:extLst>
            </p:cNvPr>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4663;p79">
              <a:extLst>
                <a:ext uri="{FF2B5EF4-FFF2-40B4-BE49-F238E27FC236}">
                  <a16:creationId xmlns:a16="http://schemas.microsoft.com/office/drawing/2014/main" id="{53F3115E-F845-4ED5-BE56-B7F8F6BE0356}"/>
                </a:ext>
              </a:extLst>
            </p:cNvPr>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4664;p79">
              <a:extLst>
                <a:ext uri="{FF2B5EF4-FFF2-40B4-BE49-F238E27FC236}">
                  <a16:creationId xmlns:a16="http://schemas.microsoft.com/office/drawing/2014/main" id="{F6FF3184-AFBB-4D0C-8237-A49CDEAB6578}"/>
                </a:ext>
              </a:extLst>
            </p:cNvPr>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4665;p79">
              <a:extLst>
                <a:ext uri="{FF2B5EF4-FFF2-40B4-BE49-F238E27FC236}">
                  <a16:creationId xmlns:a16="http://schemas.microsoft.com/office/drawing/2014/main" id="{E38C1296-5989-402B-A9F2-3656FA93F1E8}"/>
                </a:ext>
              </a:extLst>
            </p:cNvPr>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4666;p79">
              <a:extLst>
                <a:ext uri="{FF2B5EF4-FFF2-40B4-BE49-F238E27FC236}">
                  <a16:creationId xmlns:a16="http://schemas.microsoft.com/office/drawing/2014/main" id="{70487B1D-6CE6-4903-9A7F-D1F9F93BB3B9}"/>
                </a:ext>
              </a:extLst>
            </p:cNvPr>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4667;p79">
              <a:extLst>
                <a:ext uri="{FF2B5EF4-FFF2-40B4-BE49-F238E27FC236}">
                  <a16:creationId xmlns:a16="http://schemas.microsoft.com/office/drawing/2014/main" id="{3C49917C-C998-4CE0-8333-F8E02C8614A6}"/>
                </a:ext>
              </a:extLst>
            </p:cNvPr>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4668;p79">
              <a:extLst>
                <a:ext uri="{FF2B5EF4-FFF2-40B4-BE49-F238E27FC236}">
                  <a16:creationId xmlns:a16="http://schemas.microsoft.com/office/drawing/2014/main" id="{ABB4A7C2-F905-40EE-ABCA-0D6628B4C4F6}"/>
                </a:ext>
              </a:extLst>
            </p:cNvPr>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4669;p79">
              <a:extLst>
                <a:ext uri="{FF2B5EF4-FFF2-40B4-BE49-F238E27FC236}">
                  <a16:creationId xmlns:a16="http://schemas.microsoft.com/office/drawing/2014/main" id="{6CCF971E-6355-417C-BC70-C12CCBD47636}"/>
                </a:ext>
              </a:extLst>
            </p:cNvPr>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4670;p79">
              <a:extLst>
                <a:ext uri="{FF2B5EF4-FFF2-40B4-BE49-F238E27FC236}">
                  <a16:creationId xmlns:a16="http://schemas.microsoft.com/office/drawing/2014/main" id="{0318B4F4-1F60-49F4-8113-BFA1D03D6D1F}"/>
                </a:ext>
              </a:extLst>
            </p:cNvPr>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4671;p79">
              <a:extLst>
                <a:ext uri="{FF2B5EF4-FFF2-40B4-BE49-F238E27FC236}">
                  <a16:creationId xmlns:a16="http://schemas.microsoft.com/office/drawing/2014/main" id="{4DFA2434-DBD1-467F-8922-664E0705242B}"/>
                </a:ext>
              </a:extLst>
            </p:cNvPr>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4672;p79">
              <a:extLst>
                <a:ext uri="{FF2B5EF4-FFF2-40B4-BE49-F238E27FC236}">
                  <a16:creationId xmlns:a16="http://schemas.microsoft.com/office/drawing/2014/main" id="{F16E86A7-A906-473E-97F9-CE8BB9D40CFE}"/>
                </a:ext>
              </a:extLst>
            </p:cNvPr>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4673;p79">
              <a:extLst>
                <a:ext uri="{FF2B5EF4-FFF2-40B4-BE49-F238E27FC236}">
                  <a16:creationId xmlns:a16="http://schemas.microsoft.com/office/drawing/2014/main" id="{705222DE-7DAB-4E17-972D-E60CA3423B13}"/>
                </a:ext>
              </a:extLst>
            </p:cNvPr>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4674;p79">
              <a:extLst>
                <a:ext uri="{FF2B5EF4-FFF2-40B4-BE49-F238E27FC236}">
                  <a16:creationId xmlns:a16="http://schemas.microsoft.com/office/drawing/2014/main" id="{5B56A294-9A1A-46DE-A9CB-475121786E1E}"/>
                </a:ext>
              </a:extLst>
            </p:cNvPr>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4675;p79">
              <a:extLst>
                <a:ext uri="{FF2B5EF4-FFF2-40B4-BE49-F238E27FC236}">
                  <a16:creationId xmlns:a16="http://schemas.microsoft.com/office/drawing/2014/main" id="{A5F21ADC-A97F-403A-A9F9-3AA9FFF69D48}"/>
                </a:ext>
              </a:extLst>
            </p:cNvPr>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4676;p79">
              <a:extLst>
                <a:ext uri="{FF2B5EF4-FFF2-40B4-BE49-F238E27FC236}">
                  <a16:creationId xmlns:a16="http://schemas.microsoft.com/office/drawing/2014/main" id="{6ADAE977-473A-4E78-AF17-D3D0868177C7}"/>
                </a:ext>
              </a:extLst>
            </p:cNvPr>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4677;p79">
              <a:extLst>
                <a:ext uri="{FF2B5EF4-FFF2-40B4-BE49-F238E27FC236}">
                  <a16:creationId xmlns:a16="http://schemas.microsoft.com/office/drawing/2014/main" id="{2812E382-6EFD-4E1D-A634-1D1CF42DB2C3}"/>
                </a:ext>
              </a:extLst>
            </p:cNvPr>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4678;p79">
              <a:extLst>
                <a:ext uri="{FF2B5EF4-FFF2-40B4-BE49-F238E27FC236}">
                  <a16:creationId xmlns:a16="http://schemas.microsoft.com/office/drawing/2014/main" id="{F66FD8F7-275A-40A6-83F9-7F7FC8D7B31E}"/>
                </a:ext>
              </a:extLst>
            </p:cNvPr>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4679;p79">
              <a:extLst>
                <a:ext uri="{FF2B5EF4-FFF2-40B4-BE49-F238E27FC236}">
                  <a16:creationId xmlns:a16="http://schemas.microsoft.com/office/drawing/2014/main" id="{61B8F7EA-6CAF-4029-A712-3895AA6DA36E}"/>
                </a:ext>
              </a:extLst>
            </p:cNvPr>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4680;p79">
              <a:extLst>
                <a:ext uri="{FF2B5EF4-FFF2-40B4-BE49-F238E27FC236}">
                  <a16:creationId xmlns:a16="http://schemas.microsoft.com/office/drawing/2014/main" id="{0A3D1703-9F19-4700-BB6E-A16FE793969F}"/>
                </a:ext>
              </a:extLst>
            </p:cNvPr>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4681;p79">
              <a:extLst>
                <a:ext uri="{FF2B5EF4-FFF2-40B4-BE49-F238E27FC236}">
                  <a16:creationId xmlns:a16="http://schemas.microsoft.com/office/drawing/2014/main" id="{FE68D693-7CEE-4EF2-9419-C518ADF43240}"/>
                </a:ext>
              </a:extLst>
            </p:cNvPr>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4682;p79">
              <a:extLst>
                <a:ext uri="{FF2B5EF4-FFF2-40B4-BE49-F238E27FC236}">
                  <a16:creationId xmlns:a16="http://schemas.microsoft.com/office/drawing/2014/main" id="{C58D2658-9B19-4D97-9FA7-25ED3CB90BF0}"/>
                </a:ext>
              </a:extLst>
            </p:cNvPr>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4683;p79">
              <a:extLst>
                <a:ext uri="{FF2B5EF4-FFF2-40B4-BE49-F238E27FC236}">
                  <a16:creationId xmlns:a16="http://schemas.microsoft.com/office/drawing/2014/main" id="{D9146B5E-4C84-4CC0-ACFC-3E55CA213A5D}"/>
                </a:ext>
              </a:extLst>
            </p:cNvPr>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4684;p79">
              <a:extLst>
                <a:ext uri="{FF2B5EF4-FFF2-40B4-BE49-F238E27FC236}">
                  <a16:creationId xmlns:a16="http://schemas.microsoft.com/office/drawing/2014/main" id="{F7E4D669-1F2A-46AF-B5E8-0D3D636E8EC2}"/>
                </a:ext>
              </a:extLst>
            </p:cNvPr>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4685;p79">
              <a:extLst>
                <a:ext uri="{FF2B5EF4-FFF2-40B4-BE49-F238E27FC236}">
                  <a16:creationId xmlns:a16="http://schemas.microsoft.com/office/drawing/2014/main" id="{D8468C15-EB61-4097-93B3-A954CDEC026C}"/>
                </a:ext>
              </a:extLst>
            </p:cNvPr>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4686;p79">
              <a:extLst>
                <a:ext uri="{FF2B5EF4-FFF2-40B4-BE49-F238E27FC236}">
                  <a16:creationId xmlns:a16="http://schemas.microsoft.com/office/drawing/2014/main" id="{33184C97-58CD-45AF-83B8-FF7810F2DE38}"/>
                </a:ext>
              </a:extLst>
            </p:cNvPr>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4687;p79">
              <a:extLst>
                <a:ext uri="{FF2B5EF4-FFF2-40B4-BE49-F238E27FC236}">
                  <a16:creationId xmlns:a16="http://schemas.microsoft.com/office/drawing/2014/main" id="{C136DDA5-26EC-416A-9F86-0F4FD43A2D3D}"/>
                </a:ext>
              </a:extLst>
            </p:cNvPr>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4688;p79">
              <a:extLst>
                <a:ext uri="{FF2B5EF4-FFF2-40B4-BE49-F238E27FC236}">
                  <a16:creationId xmlns:a16="http://schemas.microsoft.com/office/drawing/2014/main" id="{5B069527-478B-4938-AF86-5C5656E3BEF1}"/>
                </a:ext>
              </a:extLst>
            </p:cNvPr>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4689;p79">
              <a:extLst>
                <a:ext uri="{FF2B5EF4-FFF2-40B4-BE49-F238E27FC236}">
                  <a16:creationId xmlns:a16="http://schemas.microsoft.com/office/drawing/2014/main" id="{054AA7C4-5B36-4697-B758-0D119FCD9DC5}"/>
                </a:ext>
              </a:extLst>
            </p:cNvPr>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4690;p79">
              <a:extLst>
                <a:ext uri="{FF2B5EF4-FFF2-40B4-BE49-F238E27FC236}">
                  <a16:creationId xmlns:a16="http://schemas.microsoft.com/office/drawing/2014/main" id="{D3807798-AC03-4584-A34A-D1CDF7F4064B}"/>
                </a:ext>
              </a:extLst>
            </p:cNvPr>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4691;p79">
              <a:extLst>
                <a:ext uri="{FF2B5EF4-FFF2-40B4-BE49-F238E27FC236}">
                  <a16:creationId xmlns:a16="http://schemas.microsoft.com/office/drawing/2014/main" id="{D4B74626-ED41-4548-9FE9-4D8743C50017}"/>
                </a:ext>
              </a:extLst>
            </p:cNvPr>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4692;p79">
              <a:extLst>
                <a:ext uri="{FF2B5EF4-FFF2-40B4-BE49-F238E27FC236}">
                  <a16:creationId xmlns:a16="http://schemas.microsoft.com/office/drawing/2014/main" id="{EC846E77-AA71-4AA6-8820-CDA560842007}"/>
                </a:ext>
              </a:extLst>
            </p:cNvPr>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4693;p79">
              <a:extLst>
                <a:ext uri="{FF2B5EF4-FFF2-40B4-BE49-F238E27FC236}">
                  <a16:creationId xmlns:a16="http://schemas.microsoft.com/office/drawing/2014/main" id="{4C471AA3-4A31-4804-803E-EE8FBAFE11C2}"/>
                </a:ext>
              </a:extLst>
            </p:cNvPr>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4694;p79">
              <a:extLst>
                <a:ext uri="{FF2B5EF4-FFF2-40B4-BE49-F238E27FC236}">
                  <a16:creationId xmlns:a16="http://schemas.microsoft.com/office/drawing/2014/main" id="{6BA41ED4-AD82-43CC-B376-85947AABE674}"/>
                </a:ext>
              </a:extLst>
            </p:cNvPr>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4695;p79">
              <a:extLst>
                <a:ext uri="{FF2B5EF4-FFF2-40B4-BE49-F238E27FC236}">
                  <a16:creationId xmlns:a16="http://schemas.microsoft.com/office/drawing/2014/main" id="{52A5BE9D-29B5-4ECA-92C7-8040FAD718DB}"/>
                </a:ext>
              </a:extLst>
            </p:cNvPr>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4696;p79">
              <a:extLst>
                <a:ext uri="{FF2B5EF4-FFF2-40B4-BE49-F238E27FC236}">
                  <a16:creationId xmlns:a16="http://schemas.microsoft.com/office/drawing/2014/main" id="{6E57CC18-466F-4E84-ABB4-748EFF664A30}"/>
                </a:ext>
              </a:extLst>
            </p:cNvPr>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4697;p79">
              <a:extLst>
                <a:ext uri="{FF2B5EF4-FFF2-40B4-BE49-F238E27FC236}">
                  <a16:creationId xmlns:a16="http://schemas.microsoft.com/office/drawing/2014/main" id="{DD938028-400F-4C95-9B62-C9B722991F70}"/>
                </a:ext>
              </a:extLst>
            </p:cNvPr>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4698;p79">
              <a:extLst>
                <a:ext uri="{FF2B5EF4-FFF2-40B4-BE49-F238E27FC236}">
                  <a16:creationId xmlns:a16="http://schemas.microsoft.com/office/drawing/2014/main" id="{A77283F2-1427-4BD8-B9F4-2C73D648FC17}"/>
                </a:ext>
              </a:extLst>
            </p:cNvPr>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4699;p79">
              <a:extLst>
                <a:ext uri="{FF2B5EF4-FFF2-40B4-BE49-F238E27FC236}">
                  <a16:creationId xmlns:a16="http://schemas.microsoft.com/office/drawing/2014/main" id="{6F74E867-A0FD-4148-A842-389A9A52A9F4}"/>
                </a:ext>
              </a:extLst>
            </p:cNvPr>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4700;p79">
              <a:extLst>
                <a:ext uri="{FF2B5EF4-FFF2-40B4-BE49-F238E27FC236}">
                  <a16:creationId xmlns:a16="http://schemas.microsoft.com/office/drawing/2014/main" id="{5AE44CEC-4210-4C1A-9C70-50F64BBCCF05}"/>
                </a:ext>
              </a:extLst>
            </p:cNvPr>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4701;p79">
              <a:extLst>
                <a:ext uri="{FF2B5EF4-FFF2-40B4-BE49-F238E27FC236}">
                  <a16:creationId xmlns:a16="http://schemas.microsoft.com/office/drawing/2014/main" id="{BF0D3A2C-B50F-44EF-B6C7-07738E01DD4C}"/>
                </a:ext>
              </a:extLst>
            </p:cNvPr>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4702;p79">
              <a:extLst>
                <a:ext uri="{FF2B5EF4-FFF2-40B4-BE49-F238E27FC236}">
                  <a16:creationId xmlns:a16="http://schemas.microsoft.com/office/drawing/2014/main" id="{D16066D1-38A6-473D-9579-D4F43EF9CE5A}"/>
                </a:ext>
              </a:extLst>
            </p:cNvPr>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4703;p79">
              <a:extLst>
                <a:ext uri="{FF2B5EF4-FFF2-40B4-BE49-F238E27FC236}">
                  <a16:creationId xmlns:a16="http://schemas.microsoft.com/office/drawing/2014/main" id="{236DD097-7103-4F5B-AAE9-BF8E813771EE}"/>
                </a:ext>
              </a:extLst>
            </p:cNvPr>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4704;p79">
              <a:extLst>
                <a:ext uri="{FF2B5EF4-FFF2-40B4-BE49-F238E27FC236}">
                  <a16:creationId xmlns:a16="http://schemas.microsoft.com/office/drawing/2014/main" id="{BB524664-0199-4018-828B-D45047DFC5C8}"/>
                </a:ext>
              </a:extLst>
            </p:cNvPr>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4705;p79">
              <a:extLst>
                <a:ext uri="{FF2B5EF4-FFF2-40B4-BE49-F238E27FC236}">
                  <a16:creationId xmlns:a16="http://schemas.microsoft.com/office/drawing/2014/main" id="{124660F6-7821-48D3-BA37-AE6162FFFE5F}"/>
                </a:ext>
              </a:extLst>
            </p:cNvPr>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4706;p79">
              <a:extLst>
                <a:ext uri="{FF2B5EF4-FFF2-40B4-BE49-F238E27FC236}">
                  <a16:creationId xmlns:a16="http://schemas.microsoft.com/office/drawing/2014/main" id="{F77BC00D-FBC9-444B-A5B7-CDCDBF0EDF14}"/>
                </a:ext>
              </a:extLst>
            </p:cNvPr>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4707;p79">
              <a:extLst>
                <a:ext uri="{FF2B5EF4-FFF2-40B4-BE49-F238E27FC236}">
                  <a16:creationId xmlns:a16="http://schemas.microsoft.com/office/drawing/2014/main" id="{61F2B62F-8752-413E-AE45-992C71815FE2}"/>
                </a:ext>
              </a:extLst>
            </p:cNvPr>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4708;p79">
              <a:extLst>
                <a:ext uri="{FF2B5EF4-FFF2-40B4-BE49-F238E27FC236}">
                  <a16:creationId xmlns:a16="http://schemas.microsoft.com/office/drawing/2014/main" id="{71A90413-A4E9-4EFB-8E21-7C537478DB5D}"/>
                </a:ext>
              </a:extLst>
            </p:cNvPr>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4709;p79">
              <a:extLst>
                <a:ext uri="{FF2B5EF4-FFF2-40B4-BE49-F238E27FC236}">
                  <a16:creationId xmlns:a16="http://schemas.microsoft.com/office/drawing/2014/main" id="{20EE1F47-172E-47FA-942B-BCC86E6DFAEB}"/>
                </a:ext>
              </a:extLst>
            </p:cNvPr>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4710;p79">
              <a:extLst>
                <a:ext uri="{FF2B5EF4-FFF2-40B4-BE49-F238E27FC236}">
                  <a16:creationId xmlns:a16="http://schemas.microsoft.com/office/drawing/2014/main" id="{D895C989-6A06-4F53-BFE7-C0E7EB4B5720}"/>
                </a:ext>
              </a:extLst>
            </p:cNvPr>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4711;p79">
              <a:extLst>
                <a:ext uri="{FF2B5EF4-FFF2-40B4-BE49-F238E27FC236}">
                  <a16:creationId xmlns:a16="http://schemas.microsoft.com/office/drawing/2014/main" id="{E052C088-9AE9-4CAD-8816-5549F738A61C}"/>
                </a:ext>
              </a:extLst>
            </p:cNvPr>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4712;p79">
              <a:extLst>
                <a:ext uri="{FF2B5EF4-FFF2-40B4-BE49-F238E27FC236}">
                  <a16:creationId xmlns:a16="http://schemas.microsoft.com/office/drawing/2014/main" id="{C7F92FED-EBFF-4045-9D05-A065A49A3511}"/>
                </a:ext>
              </a:extLst>
            </p:cNvPr>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4713;p79">
              <a:extLst>
                <a:ext uri="{FF2B5EF4-FFF2-40B4-BE49-F238E27FC236}">
                  <a16:creationId xmlns:a16="http://schemas.microsoft.com/office/drawing/2014/main" id="{B2DEFE40-8AC3-4648-B699-3E0210F6EA83}"/>
                </a:ext>
              </a:extLst>
            </p:cNvPr>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4714;p79">
              <a:extLst>
                <a:ext uri="{FF2B5EF4-FFF2-40B4-BE49-F238E27FC236}">
                  <a16:creationId xmlns:a16="http://schemas.microsoft.com/office/drawing/2014/main" id="{D4D8E7AD-58E6-449E-9B4D-C89F874C09CF}"/>
                </a:ext>
              </a:extLst>
            </p:cNvPr>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4715;p79">
              <a:extLst>
                <a:ext uri="{FF2B5EF4-FFF2-40B4-BE49-F238E27FC236}">
                  <a16:creationId xmlns:a16="http://schemas.microsoft.com/office/drawing/2014/main" id="{017FB53E-4A64-49F4-9E5A-FDD996C31858}"/>
                </a:ext>
              </a:extLst>
            </p:cNvPr>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4716;p79">
              <a:extLst>
                <a:ext uri="{FF2B5EF4-FFF2-40B4-BE49-F238E27FC236}">
                  <a16:creationId xmlns:a16="http://schemas.microsoft.com/office/drawing/2014/main" id="{ABC5D6BF-86BB-4E8B-9D16-A98F65EA4B33}"/>
                </a:ext>
              </a:extLst>
            </p:cNvPr>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4717;p79">
              <a:extLst>
                <a:ext uri="{FF2B5EF4-FFF2-40B4-BE49-F238E27FC236}">
                  <a16:creationId xmlns:a16="http://schemas.microsoft.com/office/drawing/2014/main" id="{82CFE863-8709-4AFD-AE13-879D1239C334}"/>
                </a:ext>
              </a:extLst>
            </p:cNvPr>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4718;p79">
              <a:extLst>
                <a:ext uri="{FF2B5EF4-FFF2-40B4-BE49-F238E27FC236}">
                  <a16:creationId xmlns:a16="http://schemas.microsoft.com/office/drawing/2014/main" id="{4CAA1769-C42C-446D-A7DC-6CC96BAC82D0}"/>
                </a:ext>
              </a:extLst>
            </p:cNvPr>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4719;p79">
              <a:extLst>
                <a:ext uri="{FF2B5EF4-FFF2-40B4-BE49-F238E27FC236}">
                  <a16:creationId xmlns:a16="http://schemas.microsoft.com/office/drawing/2014/main" id="{90B30962-4956-436C-A99A-00CF27610843}"/>
                </a:ext>
              </a:extLst>
            </p:cNvPr>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4720;p79">
              <a:extLst>
                <a:ext uri="{FF2B5EF4-FFF2-40B4-BE49-F238E27FC236}">
                  <a16:creationId xmlns:a16="http://schemas.microsoft.com/office/drawing/2014/main" id="{D673BD3A-A580-4AAB-88F2-C5A8496D0975}"/>
                </a:ext>
              </a:extLst>
            </p:cNvPr>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4721;p79">
              <a:extLst>
                <a:ext uri="{FF2B5EF4-FFF2-40B4-BE49-F238E27FC236}">
                  <a16:creationId xmlns:a16="http://schemas.microsoft.com/office/drawing/2014/main" id="{3C90B5D7-F3C0-4583-948A-956AC8F9AC6A}"/>
                </a:ext>
              </a:extLst>
            </p:cNvPr>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4722;p79">
              <a:extLst>
                <a:ext uri="{FF2B5EF4-FFF2-40B4-BE49-F238E27FC236}">
                  <a16:creationId xmlns:a16="http://schemas.microsoft.com/office/drawing/2014/main" id="{5774E166-1595-46A7-B148-7378AE241696}"/>
                </a:ext>
              </a:extLst>
            </p:cNvPr>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4723;p79">
              <a:extLst>
                <a:ext uri="{FF2B5EF4-FFF2-40B4-BE49-F238E27FC236}">
                  <a16:creationId xmlns:a16="http://schemas.microsoft.com/office/drawing/2014/main" id="{9D0022EF-124C-403B-8EF3-A11D4F12C48F}"/>
                </a:ext>
              </a:extLst>
            </p:cNvPr>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4724;p79">
              <a:extLst>
                <a:ext uri="{FF2B5EF4-FFF2-40B4-BE49-F238E27FC236}">
                  <a16:creationId xmlns:a16="http://schemas.microsoft.com/office/drawing/2014/main" id="{6B2A1618-3D9B-4A96-AB62-A06A49805D53}"/>
                </a:ext>
              </a:extLst>
            </p:cNvPr>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4725;p79">
              <a:extLst>
                <a:ext uri="{FF2B5EF4-FFF2-40B4-BE49-F238E27FC236}">
                  <a16:creationId xmlns:a16="http://schemas.microsoft.com/office/drawing/2014/main" id="{A861E2A1-2925-462D-BDD7-F08E6250B248}"/>
                </a:ext>
              </a:extLst>
            </p:cNvPr>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4726;p79">
              <a:extLst>
                <a:ext uri="{FF2B5EF4-FFF2-40B4-BE49-F238E27FC236}">
                  <a16:creationId xmlns:a16="http://schemas.microsoft.com/office/drawing/2014/main" id="{86BE09CD-97AC-41C7-8BB3-1283A331F473}"/>
                </a:ext>
              </a:extLst>
            </p:cNvPr>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4727;p79">
              <a:extLst>
                <a:ext uri="{FF2B5EF4-FFF2-40B4-BE49-F238E27FC236}">
                  <a16:creationId xmlns:a16="http://schemas.microsoft.com/office/drawing/2014/main" id="{BA0EA652-612B-4D1E-80C8-55C148F521EB}"/>
                </a:ext>
              </a:extLst>
            </p:cNvPr>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4728;p79">
              <a:extLst>
                <a:ext uri="{FF2B5EF4-FFF2-40B4-BE49-F238E27FC236}">
                  <a16:creationId xmlns:a16="http://schemas.microsoft.com/office/drawing/2014/main" id="{BF71870C-C55A-46DF-BA2F-9346ACA5FD47}"/>
                </a:ext>
              </a:extLst>
            </p:cNvPr>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4729;p79">
              <a:extLst>
                <a:ext uri="{FF2B5EF4-FFF2-40B4-BE49-F238E27FC236}">
                  <a16:creationId xmlns:a16="http://schemas.microsoft.com/office/drawing/2014/main" id="{08A7250C-C947-4648-B691-0D35E40E383D}"/>
                </a:ext>
              </a:extLst>
            </p:cNvPr>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4730;p79">
              <a:extLst>
                <a:ext uri="{FF2B5EF4-FFF2-40B4-BE49-F238E27FC236}">
                  <a16:creationId xmlns:a16="http://schemas.microsoft.com/office/drawing/2014/main" id="{6C21F12D-3F76-425B-A416-7146DA6D3704}"/>
                </a:ext>
              </a:extLst>
            </p:cNvPr>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4731;p79">
              <a:extLst>
                <a:ext uri="{FF2B5EF4-FFF2-40B4-BE49-F238E27FC236}">
                  <a16:creationId xmlns:a16="http://schemas.microsoft.com/office/drawing/2014/main" id="{AE206195-EFBA-4875-BEA3-7384E819BF12}"/>
                </a:ext>
              </a:extLst>
            </p:cNvPr>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4732;p79">
              <a:extLst>
                <a:ext uri="{FF2B5EF4-FFF2-40B4-BE49-F238E27FC236}">
                  <a16:creationId xmlns:a16="http://schemas.microsoft.com/office/drawing/2014/main" id="{DBEB83C1-EDC7-48DE-80E4-62BE5D7B5D70}"/>
                </a:ext>
              </a:extLst>
            </p:cNvPr>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4733;p79">
              <a:extLst>
                <a:ext uri="{FF2B5EF4-FFF2-40B4-BE49-F238E27FC236}">
                  <a16:creationId xmlns:a16="http://schemas.microsoft.com/office/drawing/2014/main" id="{ABBACB91-5209-4DFE-92DF-147F65F82BBA}"/>
                </a:ext>
              </a:extLst>
            </p:cNvPr>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4734;p79">
              <a:extLst>
                <a:ext uri="{FF2B5EF4-FFF2-40B4-BE49-F238E27FC236}">
                  <a16:creationId xmlns:a16="http://schemas.microsoft.com/office/drawing/2014/main" id="{BBB8E069-DD30-4E07-A40D-7D33483AD76B}"/>
                </a:ext>
              </a:extLst>
            </p:cNvPr>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4735;p79">
              <a:extLst>
                <a:ext uri="{FF2B5EF4-FFF2-40B4-BE49-F238E27FC236}">
                  <a16:creationId xmlns:a16="http://schemas.microsoft.com/office/drawing/2014/main" id="{8E9D3086-4652-45C9-9FA6-A4CC0C012D2B}"/>
                </a:ext>
              </a:extLst>
            </p:cNvPr>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4736;p79">
              <a:extLst>
                <a:ext uri="{FF2B5EF4-FFF2-40B4-BE49-F238E27FC236}">
                  <a16:creationId xmlns:a16="http://schemas.microsoft.com/office/drawing/2014/main" id="{0659F501-4108-404F-87F1-F5AEB88C4FB6}"/>
                </a:ext>
              </a:extLst>
            </p:cNvPr>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4737;p79">
              <a:extLst>
                <a:ext uri="{FF2B5EF4-FFF2-40B4-BE49-F238E27FC236}">
                  <a16:creationId xmlns:a16="http://schemas.microsoft.com/office/drawing/2014/main" id="{6BCD102A-9170-4D40-932E-48FC62C1A61A}"/>
                </a:ext>
              </a:extLst>
            </p:cNvPr>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4738;p79">
              <a:extLst>
                <a:ext uri="{FF2B5EF4-FFF2-40B4-BE49-F238E27FC236}">
                  <a16:creationId xmlns:a16="http://schemas.microsoft.com/office/drawing/2014/main" id="{F6B6D78B-7893-40E7-965D-6317ADC7646F}"/>
                </a:ext>
              </a:extLst>
            </p:cNvPr>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4739;p79">
              <a:extLst>
                <a:ext uri="{FF2B5EF4-FFF2-40B4-BE49-F238E27FC236}">
                  <a16:creationId xmlns:a16="http://schemas.microsoft.com/office/drawing/2014/main" id="{D1E5EE02-5196-448A-8D1D-B279BFB6D8E1}"/>
                </a:ext>
              </a:extLst>
            </p:cNvPr>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4740;p79">
              <a:extLst>
                <a:ext uri="{FF2B5EF4-FFF2-40B4-BE49-F238E27FC236}">
                  <a16:creationId xmlns:a16="http://schemas.microsoft.com/office/drawing/2014/main" id="{C3BAA006-28AF-4B31-8ADE-534B7607B9C2}"/>
                </a:ext>
              </a:extLst>
            </p:cNvPr>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4741;p79">
              <a:extLst>
                <a:ext uri="{FF2B5EF4-FFF2-40B4-BE49-F238E27FC236}">
                  <a16:creationId xmlns:a16="http://schemas.microsoft.com/office/drawing/2014/main" id="{0AC5DD2C-377B-4178-9310-2C3B1A7C432B}"/>
                </a:ext>
              </a:extLst>
            </p:cNvPr>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4742;p79">
              <a:extLst>
                <a:ext uri="{FF2B5EF4-FFF2-40B4-BE49-F238E27FC236}">
                  <a16:creationId xmlns:a16="http://schemas.microsoft.com/office/drawing/2014/main" id="{1AA9D78F-E21C-4D48-AD6B-5A041ADA5221}"/>
                </a:ext>
              </a:extLst>
            </p:cNvPr>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4743;p79">
              <a:extLst>
                <a:ext uri="{FF2B5EF4-FFF2-40B4-BE49-F238E27FC236}">
                  <a16:creationId xmlns:a16="http://schemas.microsoft.com/office/drawing/2014/main" id="{30401458-05C9-4121-9D5A-78F79D125615}"/>
                </a:ext>
              </a:extLst>
            </p:cNvPr>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4744;p79">
              <a:extLst>
                <a:ext uri="{FF2B5EF4-FFF2-40B4-BE49-F238E27FC236}">
                  <a16:creationId xmlns:a16="http://schemas.microsoft.com/office/drawing/2014/main" id="{AC34BA91-42A7-4783-A14D-934847942EEB}"/>
                </a:ext>
              </a:extLst>
            </p:cNvPr>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4745;p79">
              <a:extLst>
                <a:ext uri="{FF2B5EF4-FFF2-40B4-BE49-F238E27FC236}">
                  <a16:creationId xmlns:a16="http://schemas.microsoft.com/office/drawing/2014/main" id="{7E7A216C-4982-4683-AF15-C65204FBAD2D}"/>
                </a:ext>
              </a:extLst>
            </p:cNvPr>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4746;p79">
              <a:extLst>
                <a:ext uri="{FF2B5EF4-FFF2-40B4-BE49-F238E27FC236}">
                  <a16:creationId xmlns:a16="http://schemas.microsoft.com/office/drawing/2014/main" id="{2C92FFDC-B665-4CB0-89BA-13BAD58A2A30}"/>
                </a:ext>
              </a:extLst>
            </p:cNvPr>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4747;p79">
              <a:extLst>
                <a:ext uri="{FF2B5EF4-FFF2-40B4-BE49-F238E27FC236}">
                  <a16:creationId xmlns:a16="http://schemas.microsoft.com/office/drawing/2014/main" id="{2AD074F1-3695-43F1-950E-3AA246948698}"/>
                </a:ext>
              </a:extLst>
            </p:cNvPr>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4748;p79">
              <a:extLst>
                <a:ext uri="{FF2B5EF4-FFF2-40B4-BE49-F238E27FC236}">
                  <a16:creationId xmlns:a16="http://schemas.microsoft.com/office/drawing/2014/main" id="{B9199E4E-1376-4087-B942-48F153C1EF74}"/>
                </a:ext>
              </a:extLst>
            </p:cNvPr>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4749;p79">
              <a:extLst>
                <a:ext uri="{FF2B5EF4-FFF2-40B4-BE49-F238E27FC236}">
                  <a16:creationId xmlns:a16="http://schemas.microsoft.com/office/drawing/2014/main" id="{409B6BBE-9C39-49B6-8698-293FF7A10ABD}"/>
                </a:ext>
              </a:extLst>
            </p:cNvPr>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4750;p79">
              <a:extLst>
                <a:ext uri="{FF2B5EF4-FFF2-40B4-BE49-F238E27FC236}">
                  <a16:creationId xmlns:a16="http://schemas.microsoft.com/office/drawing/2014/main" id="{9C6438F6-C85F-40DF-B10F-E405C1F10C3E}"/>
                </a:ext>
              </a:extLst>
            </p:cNvPr>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4751;p79">
              <a:extLst>
                <a:ext uri="{FF2B5EF4-FFF2-40B4-BE49-F238E27FC236}">
                  <a16:creationId xmlns:a16="http://schemas.microsoft.com/office/drawing/2014/main" id="{800C5BEB-B6B4-4D13-989F-1385C26FDE97}"/>
                </a:ext>
              </a:extLst>
            </p:cNvPr>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4752;p79">
              <a:extLst>
                <a:ext uri="{FF2B5EF4-FFF2-40B4-BE49-F238E27FC236}">
                  <a16:creationId xmlns:a16="http://schemas.microsoft.com/office/drawing/2014/main" id="{89E24458-3A49-4599-A2EC-D208AB91F251}"/>
                </a:ext>
              </a:extLst>
            </p:cNvPr>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4753;p79">
              <a:extLst>
                <a:ext uri="{FF2B5EF4-FFF2-40B4-BE49-F238E27FC236}">
                  <a16:creationId xmlns:a16="http://schemas.microsoft.com/office/drawing/2014/main" id="{13634DCE-BFE1-436C-BE3F-CC9107CA86FA}"/>
                </a:ext>
              </a:extLst>
            </p:cNvPr>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4754;p79">
              <a:extLst>
                <a:ext uri="{FF2B5EF4-FFF2-40B4-BE49-F238E27FC236}">
                  <a16:creationId xmlns:a16="http://schemas.microsoft.com/office/drawing/2014/main" id="{5F622A85-08B7-47C5-819E-46205E7EBD57}"/>
                </a:ext>
              </a:extLst>
            </p:cNvPr>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4755;p79">
              <a:extLst>
                <a:ext uri="{FF2B5EF4-FFF2-40B4-BE49-F238E27FC236}">
                  <a16:creationId xmlns:a16="http://schemas.microsoft.com/office/drawing/2014/main" id="{F139D86A-440D-490A-A3B5-071DDA2AAA51}"/>
                </a:ext>
              </a:extLst>
            </p:cNvPr>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4756;p79">
              <a:extLst>
                <a:ext uri="{FF2B5EF4-FFF2-40B4-BE49-F238E27FC236}">
                  <a16:creationId xmlns:a16="http://schemas.microsoft.com/office/drawing/2014/main" id="{585D189E-AAC7-4ED5-A751-B224465DAA97}"/>
                </a:ext>
              </a:extLst>
            </p:cNvPr>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4757;p79">
              <a:extLst>
                <a:ext uri="{FF2B5EF4-FFF2-40B4-BE49-F238E27FC236}">
                  <a16:creationId xmlns:a16="http://schemas.microsoft.com/office/drawing/2014/main" id="{89DAED72-16CA-42AB-9B45-1C75AD052270}"/>
                </a:ext>
              </a:extLst>
            </p:cNvPr>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4758;p79">
              <a:extLst>
                <a:ext uri="{FF2B5EF4-FFF2-40B4-BE49-F238E27FC236}">
                  <a16:creationId xmlns:a16="http://schemas.microsoft.com/office/drawing/2014/main" id="{EFFE5B10-4B16-4BA3-B3E4-C9DCBA386A63}"/>
                </a:ext>
              </a:extLst>
            </p:cNvPr>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4759;p79">
              <a:extLst>
                <a:ext uri="{FF2B5EF4-FFF2-40B4-BE49-F238E27FC236}">
                  <a16:creationId xmlns:a16="http://schemas.microsoft.com/office/drawing/2014/main" id="{F8823503-7FBA-466A-8243-7204A6BA1E86}"/>
                </a:ext>
              </a:extLst>
            </p:cNvPr>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4760;p79">
              <a:extLst>
                <a:ext uri="{FF2B5EF4-FFF2-40B4-BE49-F238E27FC236}">
                  <a16:creationId xmlns:a16="http://schemas.microsoft.com/office/drawing/2014/main" id="{E23F3040-245B-4128-B06A-2DEC0A3E41FF}"/>
                </a:ext>
              </a:extLst>
            </p:cNvPr>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4761;p79">
              <a:extLst>
                <a:ext uri="{FF2B5EF4-FFF2-40B4-BE49-F238E27FC236}">
                  <a16:creationId xmlns:a16="http://schemas.microsoft.com/office/drawing/2014/main" id="{B5B8C62E-8877-4D95-8749-B52C15A35BA6}"/>
                </a:ext>
              </a:extLst>
            </p:cNvPr>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4762;p79">
              <a:extLst>
                <a:ext uri="{FF2B5EF4-FFF2-40B4-BE49-F238E27FC236}">
                  <a16:creationId xmlns:a16="http://schemas.microsoft.com/office/drawing/2014/main" id="{861D236E-62B5-46BF-989F-44FEDE6A693C}"/>
                </a:ext>
              </a:extLst>
            </p:cNvPr>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4763;p79">
              <a:extLst>
                <a:ext uri="{FF2B5EF4-FFF2-40B4-BE49-F238E27FC236}">
                  <a16:creationId xmlns:a16="http://schemas.microsoft.com/office/drawing/2014/main" id="{2F917E01-148E-4EC9-88C6-065241DA3842}"/>
                </a:ext>
              </a:extLst>
            </p:cNvPr>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4764;p79">
              <a:extLst>
                <a:ext uri="{FF2B5EF4-FFF2-40B4-BE49-F238E27FC236}">
                  <a16:creationId xmlns:a16="http://schemas.microsoft.com/office/drawing/2014/main" id="{0BC10A37-45A9-43A0-98C3-D4A86336E06E}"/>
                </a:ext>
              </a:extLst>
            </p:cNvPr>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4765;p79">
              <a:extLst>
                <a:ext uri="{FF2B5EF4-FFF2-40B4-BE49-F238E27FC236}">
                  <a16:creationId xmlns:a16="http://schemas.microsoft.com/office/drawing/2014/main" id="{0485E894-FBA0-46EC-A4EE-C58C38045CC5}"/>
                </a:ext>
              </a:extLst>
            </p:cNvPr>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4766;p79">
              <a:extLst>
                <a:ext uri="{FF2B5EF4-FFF2-40B4-BE49-F238E27FC236}">
                  <a16:creationId xmlns:a16="http://schemas.microsoft.com/office/drawing/2014/main" id="{9D02E067-CA24-4798-B325-6E7DC705BC6A}"/>
                </a:ext>
              </a:extLst>
            </p:cNvPr>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4767;p79">
              <a:extLst>
                <a:ext uri="{FF2B5EF4-FFF2-40B4-BE49-F238E27FC236}">
                  <a16:creationId xmlns:a16="http://schemas.microsoft.com/office/drawing/2014/main" id="{54539C66-4427-4186-894D-DF7BF68A26D2}"/>
                </a:ext>
              </a:extLst>
            </p:cNvPr>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4768;p79">
              <a:extLst>
                <a:ext uri="{FF2B5EF4-FFF2-40B4-BE49-F238E27FC236}">
                  <a16:creationId xmlns:a16="http://schemas.microsoft.com/office/drawing/2014/main" id="{C74E8CDB-E567-4E28-B11F-5AFFC0388873}"/>
                </a:ext>
              </a:extLst>
            </p:cNvPr>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4769;p79">
              <a:extLst>
                <a:ext uri="{FF2B5EF4-FFF2-40B4-BE49-F238E27FC236}">
                  <a16:creationId xmlns:a16="http://schemas.microsoft.com/office/drawing/2014/main" id="{C8EC5AFE-4A18-42C1-AC01-33CF380D34A9}"/>
                </a:ext>
              </a:extLst>
            </p:cNvPr>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4770;p79">
              <a:extLst>
                <a:ext uri="{FF2B5EF4-FFF2-40B4-BE49-F238E27FC236}">
                  <a16:creationId xmlns:a16="http://schemas.microsoft.com/office/drawing/2014/main" id="{53BE22FC-4BFE-4199-9BEC-802FB50AFD18}"/>
                </a:ext>
              </a:extLst>
            </p:cNvPr>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4771;p79">
              <a:extLst>
                <a:ext uri="{FF2B5EF4-FFF2-40B4-BE49-F238E27FC236}">
                  <a16:creationId xmlns:a16="http://schemas.microsoft.com/office/drawing/2014/main" id="{F9B3D472-0DC5-49B0-B680-C142CDCF6F18}"/>
                </a:ext>
              </a:extLst>
            </p:cNvPr>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4772;p79">
              <a:extLst>
                <a:ext uri="{FF2B5EF4-FFF2-40B4-BE49-F238E27FC236}">
                  <a16:creationId xmlns:a16="http://schemas.microsoft.com/office/drawing/2014/main" id="{36C8255B-09DF-48DC-A85F-A310FAE6374B}"/>
                </a:ext>
              </a:extLst>
            </p:cNvPr>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4773;p79">
              <a:extLst>
                <a:ext uri="{FF2B5EF4-FFF2-40B4-BE49-F238E27FC236}">
                  <a16:creationId xmlns:a16="http://schemas.microsoft.com/office/drawing/2014/main" id="{AAD74727-1081-46D5-8A0D-0D921153E15F}"/>
                </a:ext>
              </a:extLst>
            </p:cNvPr>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4774;p79">
              <a:extLst>
                <a:ext uri="{FF2B5EF4-FFF2-40B4-BE49-F238E27FC236}">
                  <a16:creationId xmlns:a16="http://schemas.microsoft.com/office/drawing/2014/main" id="{26EBF224-89AB-4B10-A521-FDD3D6A0CF91}"/>
                </a:ext>
              </a:extLst>
            </p:cNvPr>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4775;p79">
              <a:extLst>
                <a:ext uri="{FF2B5EF4-FFF2-40B4-BE49-F238E27FC236}">
                  <a16:creationId xmlns:a16="http://schemas.microsoft.com/office/drawing/2014/main" id="{CF0B558F-0DDE-4AFE-ADAB-83E51D49D697}"/>
                </a:ext>
              </a:extLst>
            </p:cNvPr>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4776;p79">
              <a:extLst>
                <a:ext uri="{FF2B5EF4-FFF2-40B4-BE49-F238E27FC236}">
                  <a16:creationId xmlns:a16="http://schemas.microsoft.com/office/drawing/2014/main" id="{692DB245-A875-4898-A762-A6B18DEEEF91}"/>
                </a:ext>
              </a:extLst>
            </p:cNvPr>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4777;p79">
              <a:extLst>
                <a:ext uri="{FF2B5EF4-FFF2-40B4-BE49-F238E27FC236}">
                  <a16:creationId xmlns:a16="http://schemas.microsoft.com/office/drawing/2014/main" id="{3A39614A-E955-4D8E-A142-136C5CF5816D}"/>
                </a:ext>
              </a:extLst>
            </p:cNvPr>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4778;p79">
              <a:extLst>
                <a:ext uri="{FF2B5EF4-FFF2-40B4-BE49-F238E27FC236}">
                  <a16:creationId xmlns:a16="http://schemas.microsoft.com/office/drawing/2014/main" id="{2BE1FFDD-6D0E-429A-A041-E62C160E4893}"/>
                </a:ext>
              </a:extLst>
            </p:cNvPr>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4779;p79">
              <a:extLst>
                <a:ext uri="{FF2B5EF4-FFF2-40B4-BE49-F238E27FC236}">
                  <a16:creationId xmlns:a16="http://schemas.microsoft.com/office/drawing/2014/main" id="{5A7F8CE7-4A17-4F46-BF07-B76ED53B2669}"/>
                </a:ext>
              </a:extLst>
            </p:cNvPr>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4780;p79">
              <a:extLst>
                <a:ext uri="{FF2B5EF4-FFF2-40B4-BE49-F238E27FC236}">
                  <a16:creationId xmlns:a16="http://schemas.microsoft.com/office/drawing/2014/main" id="{D99C7960-AD16-4A94-B371-2D47B2787D71}"/>
                </a:ext>
              </a:extLst>
            </p:cNvPr>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4781;p79">
              <a:extLst>
                <a:ext uri="{FF2B5EF4-FFF2-40B4-BE49-F238E27FC236}">
                  <a16:creationId xmlns:a16="http://schemas.microsoft.com/office/drawing/2014/main" id="{056E8B2E-9351-4D84-ADC8-CA8A5C26D006}"/>
                </a:ext>
              </a:extLst>
            </p:cNvPr>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4782;p79">
              <a:extLst>
                <a:ext uri="{FF2B5EF4-FFF2-40B4-BE49-F238E27FC236}">
                  <a16:creationId xmlns:a16="http://schemas.microsoft.com/office/drawing/2014/main" id="{5BBDA3C2-91D1-43B9-9434-F93F5554BB05}"/>
                </a:ext>
              </a:extLst>
            </p:cNvPr>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4783;p79">
              <a:extLst>
                <a:ext uri="{FF2B5EF4-FFF2-40B4-BE49-F238E27FC236}">
                  <a16:creationId xmlns:a16="http://schemas.microsoft.com/office/drawing/2014/main" id="{3501566D-4DFA-4269-ACA3-33AE028BD622}"/>
                </a:ext>
              </a:extLst>
            </p:cNvPr>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4784;p79">
              <a:extLst>
                <a:ext uri="{FF2B5EF4-FFF2-40B4-BE49-F238E27FC236}">
                  <a16:creationId xmlns:a16="http://schemas.microsoft.com/office/drawing/2014/main" id="{60D0D349-BB56-4A07-9310-5F47ABED788B}"/>
                </a:ext>
              </a:extLst>
            </p:cNvPr>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4785;p79">
              <a:extLst>
                <a:ext uri="{FF2B5EF4-FFF2-40B4-BE49-F238E27FC236}">
                  <a16:creationId xmlns:a16="http://schemas.microsoft.com/office/drawing/2014/main" id="{199B1F37-33FF-40CD-B859-CCF5E3B94633}"/>
                </a:ext>
              </a:extLst>
            </p:cNvPr>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4786;p79">
              <a:extLst>
                <a:ext uri="{FF2B5EF4-FFF2-40B4-BE49-F238E27FC236}">
                  <a16:creationId xmlns:a16="http://schemas.microsoft.com/office/drawing/2014/main" id="{71FFADCE-A2BF-4F07-97BB-B68E94013B54}"/>
                </a:ext>
              </a:extLst>
            </p:cNvPr>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4787;p79">
              <a:extLst>
                <a:ext uri="{FF2B5EF4-FFF2-40B4-BE49-F238E27FC236}">
                  <a16:creationId xmlns:a16="http://schemas.microsoft.com/office/drawing/2014/main" id="{091DB1A1-9BD3-4C44-A1E3-271033BC025E}"/>
                </a:ext>
              </a:extLst>
            </p:cNvPr>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4788;p79">
              <a:extLst>
                <a:ext uri="{FF2B5EF4-FFF2-40B4-BE49-F238E27FC236}">
                  <a16:creationId xmlns:a16="http://schemas.microsoft.com/office/drawing/2014/main" id="{C4C2C48B-5D1E-4236-AF82-C7C7D2371189}"/>
                </a:ext>
              </a:extLst>
            </p:cNvPr>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4789;p79">
              <a:extLst>
                <a:ext uri="{FF2B5EF4-FFF2-40B4-BE49-F238E27FC236}">
                  <a16:creationId xmlns:a16="http://schemas.microsoft.com/office/drawing/2014/main" id="{84BC31C5-1A93-47B6-975D-CD324AD151FB}"/>
                </a:ext>
              </a:extLst>
            </p:cNvPr>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4790;p79">
              <a:extLst>
                <a:ext uri="{FF2B5EF4-FFF2-40B4-BE49-F238E27FC236}">
                  <a16:creationId xmlns:a16="http://schemas.microsoft.com/office/drawing/2014/main" id="{ECF868E4-9435-45CA-ACFE-81A070FC433B}"/>
                </a:ext>
              </a:extLst>
            </p:cNvPr>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4791;p79">
              <a:extLst>
                <a:ext uri="{FF2B5EF4-FFF2-40B4-BE49-F238E27FC236}">
                  <a16:creationId xmlns:a16="http://schemas.microsoft.com/office/drawing/2014/main" id="{FBAC9F31-8EF7-47A3-907E-E205E2476DFA}"/>
                </a:ext>
              </a:extLst>
            </p:cNvPr>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4792;p79">
              <a:extLst>
                <a:ext uri="{FF2B5EF4-FFF2-40B4-BE49-F238E27FC236}">
                  <a16:creationId xmlns:a16="http://schemas.microsoft.com/office/drawing/2014/main" id="{EB7872ED-C8C7-4A82-A937-5414965C3169}"/>
                </a:ext>
              </a:extLst>
            </p:cNvPr>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4793;p79">
              <a:extLst>
                <a:ext uri="{FF2B5EF4-FFF2-40B4-BE49-F238E27FC236}">
                  <a16:creationId xmlns:a16="http://schemas.microsoft.com/office/drawing/2014/main" id="{052B0761-63E0-43C8-988B-3D51178E67DF}"/>
                </a:ext>
              </a:extLst>
            </p:cNvPr>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4794;p79">
              <a:extLst>
                <a:ext uri="{FF2B5EF4-FFF2-40B4-BE49-F238E27FC236}">
                  <a16:creationId xmlns:a16="http://schemas.microsoft.com/office/drawing/2014/main" id="{FC761CBE-E87D-4D80-A793-C13E656FE686}"/>
                </a:ext>
              </a:extLst>
            </p:cNvPr>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4795;p79">
              <a:extLst>
                <a:ext uri="{FF2B5EF4-FFF2-40B4-BE49-F238E27FC236}">
                  <a16:creationId xmlns:a16="http://schemas.microsoft.com/office/drawing/2014/main" id="{382A2CEF-CC53-4034-9349-E61B8E6C4240}"/>
                </a:ext>
              </a:extLst>
            </p:cNvPr>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4796;p79">
              <a:extLst>
                <a:ext uri="{FF2B5EF4-FFF2-40B4-BE49-F238E27FC236}">
                  <a16:creationId xmlns:a16="http://schemas.microsoft.com/office/drawing/2014/main" id="{E536AC6B-4468-4325-B4F7-9268997DAB09}"/>
                </a:ext>
              </a:extLst>
            </p:cNvPr>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4797;p79">
              <a:extLst>
                <a:ext uri="{FF2B5EF4-FFF2-40B4-BE49-F238E27FC236}">
                  <a16:creationId xmlns:a16="http://schemas.microsoft.com/office/drawing/2014/main" id="{B7F6D01F-29BC-492D-AEAE-A1C7B67A4CBF}"/>
                </a:ext>
              </a:extLst>
            </p:cNvPr>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4798;p79">
              <a:extLst>
                <a:ext uri="{FF2B5EF4-FFF2-40B4-BE49-F238E27FC236}">
                  <a16:creationId xmlns:a16="http://schemas.microsoft.com/office/drawing/2014/main" id="{CC282217-DAB2-4B30-A2E2-C344BD16EC13}"/>
                </a:ext>
              </a:extLst>
            </p:cNvPr>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4799;p79">
              <a:extLst>
                <a:ext uri="{FF2B5EF4-FFF2-40B4-BE49-F238E27FC236}">
                  <a16:creationId xmlns:a16="http://schemas.microsoft.com/office/drawing/2014/main" id="{21CE839C-537A-4A42-93FB-B60FF7706F54}"/>
                </a:ext>
              </a:extLst>
            </p:cNvPr>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4800;p79">
              <a:extLst>
                <a:ext uri="{FF2B5EF4-FFF2-40B4-BE49-F238E27FC236}">
                  <a16:creationId xmlns:a16="http://schemas.microsoft.com/office/drawing/2014/main" id="{49D061CA-70E5-4DC7-94EA-6039782580F4}"/>
                </a:ext>
              </a:extLst>
            </p:cNvPr>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4801;p79">
              <a:extLst>
                <a:ext uri="{FF2B5EF4-FFF2-40B4-BE49-F238E27FC236}">
                  <a16:creationId xmlns:a16="http://schemas.microsoft.com/office/drawing/2014/main" id="{52FEDD8C-341B-4DEB-9CF8-9641DD145C72}"/>
                </a:ext>
              </a:extLst>
            </p:cNvPr>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4802;p79">
              <a:extLst>
                <a:ext uri="{FF2B5EF4-FFF2-40B4-BE49-F238E27FC236}">
                  <a16:creationId xmlns:a16="http://schemas.microsoft.com/office/drawing/2014/main" id="{B3D87F1B-C52A-4358-83A7-675AF9FDF383}"/>
                </a:ext>
              </a:extLst>
            </p:cNvPr>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4803;p79">
              <a:extLst>
                <a:ext uri="{FF2B5EF4-FFF2-40B4-BE49-F238E27FC236}">
                  <a16:creationId xmlns:a16="http://schemas.microsoft.com/office/drawing/2014/main" id="{DF423EF4-221D-4156-B7DA-433D87585528}"/>
                </a:ext>
              </a:extLst>
            </p:cNvPr>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4804;p79">
              <a:extLst>
                <a:ext uri="{FF2B5EF4-FFF2-40B4-BE49-F238E27FC236}">
                  <a16:creationId xmlns:a16="http://schemas.microsoft.com/office/drawing/2014/main" id="{5C03DCB8-3A45-4B3E-8391-225249CC848C}"/>
                </a:ext>
              </a:extLst>
            </p:cNvPr>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4805;p79">
              <a:extLst>
                <a:ext uri="{FF2B5EF4-FFF2-40B4-BE49-F238E27FC236}">
                  <a16:creationId xmlns:a16="http://schemas.microsoft.com/office/drawing/2014/main" id="{132F2009-A32D-4513-A919-6E6D3B8C5E42}"/>
                </a:ext>
              </a:extLst>
            </p:cNvPr>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4806;p79">
              <a:extLst>
                <a:ext uri="{FF2B5EF4-FFF2-40B4-BE49-F238E27FC236}">
                  <a16:creationId xmlns:a16="http://schemas.microsoft.com/office/drawing/2014/main" id="{2CE2A4FD-CB06-4CD4-97BD-73955AE5F546}"/>
                </a:ext>
              </a:extLst>
            </p:cNvPr>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4807;p79">
              <a:extLst>
                <a:ext uri="{FF2B5EF4-FFF2-40B4-BE49-F238E27FC236}">
                  <a16:creationId xmlns:a16="http://schemas.microsoft.com/office/drawing/2014/main" id="{799BFCAE-12FE-4F17-8F7A-6B4E9554CA20}"/>
                </a:ext>
              </a:extLst>
            </p:cNvPr>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4808;p79">
              <a:extLst>
                <a:ext uri="{FF2B5EF4-FFF2-40B4-BE49-F238E27FC236}">
                  <a16:creationId xmlns:a16="http://schemas.microsoft.com/office/drawing/2014/main" id="{371E02DE-85AD-45F2-8410-98781FADC08F}"/>
                </a:ext>
              </a:extLst>
            </p:cNvPr>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4809;p79">
              <a:extLst>
                <a:ext uri="{FF2B5EF4-FFF2-40B4-BE49-F238E27FC236}">
                  <a16:creationId xmlns:a16="http://schemas.microsoft.com/office/drawing/2014/main" id="{223901F9-1A74-49F2-AB8C-4B9F57515D7B}"/>
                </a:ext>
              </a:extLst>
            </p:cNvPr>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4810;p79">
              <a:extLst>
                <a:ext uri="{FF2B5EF4-FFF2-40B4-BE49-F238E27FC236}">
                  <a16:creationId xmlns:a16="http://schemas.microsoft.com/office/drawing/2014/main" id="{FD21D660-1BC3-4A9F-A875-B3CF235F40BE}"/>
                </a:ext>
              </a:extLst>
            </p:cNvPr>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4811;p79">
              <a:extLst>
                <a:ext uri="{FF2B5EF4-FFF2-40B4-BE49-F238E27FC236}">
                  <a16:creationId xmlns:a16="http://schemas.microsoft.com/office/drawing/2014/main" id="{514CD13C-4420-4209-9304-AD0710B96D62}"/>
                </a:ext>
              </a:extLst>
            </p:cNvPr>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4812;p79">
              <a:extLst>
                <a:ext uri="{FF2B5EF4-FFF2-40B4-BE49-F238E27FC236}">
                  <a16:creationId xmlns:a16="http://schemas.microsoft.com/office/drawing/2014/main" id="{9DA9E5D3-4345-4BAD-A616-E0D4B31CB672}"/>
                </a:ext>
              </a:extLst>
            </p:cNvPr>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4813;p79">
              <a:extLst>
                <a:ext uri="{FF2B5EF4-FFF2-40B4-BE49-F238E27FC236}">
                  <a16:creationId xmlns:a16="http://schemas.microsoft.com/office/drawing/2014/main" id="{09E427D6-5BFC-45B7-9D74-11E48711BA72}"/>
                </a:ext>
              </a:extLst>
            </p:cNvPr>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4814;p79">
              <a:extLst>
                <a:ext uri="{FF2B5EF4-FFF2-40B4-BE49-F238E27FC236}">
                  <a16:creationId xmlns:a16="http://schemas.microsoft.com/office/drawing/2014/main" id="{0C86DA0B-4C37-48B5-A41B-2EA1F9358DCD}"/>
                </a:ext>
              </a:extLst>
            </p:cNvPr>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4815;p79">
              <a:extLst>
                <a:ext uri="{FF2B5EF4-FFF2-40B4-BE49-F238E27FC236}">
                  <a16:creationId xmlns:a16="http://schemas.microsoft.com/office/drawing/2014/main" id="{BFDCF30C-F0D0-4695-9652-5A6F447BB144}"/>
                </a:ext>
              </a:extLst>
            </p:cNvPr>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4816;p79">
              <a:extLst>
                <a:ext uri="{FF2B5EF4-FFF2-40B4-BE49-F238E27FC236}">
                  <a16:creationId xmlns:a16="http://schemas.microsoft.com/office/drawing/2014/main" id="{D2C82D5E-4D13-48F6-9F72-71A445272E0E}"/>
                </a:ext>
              </a:extLst>
            </p:cNvPr>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4817;p79">
              <a:extLst>
                <a:ext uri="{FF2B5EF4-FFF2-40B4-BE49-F238E27FC236}">
                  <a16:creationId xmlns:a16="http://schemas.microsoft.com/office/drawing/2014/main" id="{6D88A690-14EF-458C-8E62-AB56B4BD4BBA}"/>
                </a:ext>
              </a:extLst>
            </p:cNvPr>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4818;p79">
              <a:extLst>
                <a:ext uri="{FF2B5EF4-FFF2-40B4-BE49-F238E27FC236}">
                  <a16:creationId xmlns:a16="http://schemas.microsoft.com/office/drawing/2014/main" id="{2C337FE6-3D41-41D3-B7F0-DCB1EDCD30BA}"/>
                </a:ext>
              </a:extLst>
            </p:cNvPr>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4819;p79">
              <a:extLst>
                <a:ext uri="{FF2B5EF4-FFF2-40B4-BE49-F238E27FC236}">
                  <a16:creationId xmlns:a16="http://schemas.microsoft.com/office/drawing/2014/main" id="{25B4E815-B7C5-4D38-84CD-DDD9778DCA8B}"/>
                </a:ext>
              </a:extLst>
            </p:cNvPr>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4820;p79">
              <a:extLst>
                <a:ext uri="{FF2B5EF4-FFF2-40B4-BE49-F238E27FC236}">
                  <a16:creationId xmlns:a16="http://schemas.microsoft.com/office/drawing/2014/main" id="{478580DB-10C9-4FED-83FA-1F8B68F74018}"/>
                </a:ext>
              </a:extLst>
            </p:cNvPr>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4821;p79">
              <a:extLst>
                <a:ext uri="{FF2B5EF4-FFF2-40B4-BE49-F238E27FC236}">
                  <a16:creationId xmlns:a16="http://schemas.microsoft.com/office/drawing/2014/main" id="{79293432-D64B-4585-81B2-0A9CB53CBDBA}"/>
                </a:ext>
              </a:extLst>
            </p:cNvPr>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4822;p79">
              <a:extLst>
                <a:ext uri="{FF2B5EF4-FFF2-40B4-BE49-F238E27FC236}">
                  <a16:creationId xmlns:a16="http://schemas.microsoft.com/office/drawing/2014/main" id="{07D5CF0B-FF22-49C1-A9D9-F023034A2126}"/>
                </a:ext>
              </a:extLst>
            </p:cNvPr>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4823;p79">
              <a:extLst>
                <a:ext uri="{FF2B5EF4-FFF2-40B4-BE49-F238E27FC236}">
                  <a16:creationId xmlns:a16="http://schemas.microsoft.com/office/drawing/2014/main" id="{8D94DF91-B2FC-4090-9753-EA7189586D81}"/>
                </a:ext>
              </a:extLst>
            </p:cNvPr>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4824;p79">
              <a:extLst>
                <a:ext uri="{FF2B5EF4-FFF2-40B4-BE49-F238E27FC236}">
                  <a16:creationId xmlns:a16="http://schemas.microsoft.com/office/drawing/2014/main" id="{E808B412-3EE3-4070-AFDC-B04FB857B0A1}"/>
                </a:ext>
              </a:extLst>
            </p:cNvPr>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4825;p79">
              <a:extLst>
                <a:ext uri="{FF2B5EF4-FFF2-40B4-BE49-F238E27FC236}">
                  <a16:creationId xmlns:a16="http://schemas.microsoft.com/office/drawing/2014/main" id="{9B827604-F190-4056-B480-09B871870A83}"/>
                </a:ext>
              </a:extLst>
            </p:cNvPr>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4826;p79">
              <a:extLst>
                <a:ext uri="{FF2B5EF4-FFF2-40B4-BE49-F238E27FC236}">
                  <a16:creationId xmlns:a16="http://schemas.microsoft.com/office/drawing/2014/main" id="{6C05AD01-E909-4F75-A5C5-CE3027C37AB7}"/>
                </a:ext>
              </a:extLst>
            </p:cNvPr>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4827;p79">
              <a:extLst>
                <a:ext uri="{FF2B5EF4-FFF2-40B4-BE49-F238E27FC236}">
                  <a16:creationId xmlns:a16="http://schemas.microsoft.com/office/drawing/2014/main" id="{C0E17DA7-716C-4AB5-B25A-D3F91F1253B5}"/>
                </a:ext>
              </a:extLst>
            </p:cNvPr>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4828;p79">
              <a:extLst>
                <a:ext uri="{FF2B5EF4-FFF2-40B4-BE49-F238E27FC236}">
                  <a16:creationId xmlns:a16="http://schemas.microsoft.com/office/drawing/2014/main" id="{345019CC-F3B4-40E4-B4B0-297066A53868}"/>
                </a:ext>
              </a:extLst>
            </p:cNvPr>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4829;p79">
              <a:extLst>
                <a:ext uri="{FF2B5EF4-FFF2-40B4-BE49-F238E27FC236}">
                  <a16:creationId xmlns:a16="http://schemas.microsoft.com/office/drawing/2014/main" id="{EE41E00D-82EC-4D16-96F1-6CEADE4DF9AF}"/>
                </a:ext>
              </a:extLst>
            </p:cNvPr>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4830;p79">
              <a:extLst>
                <a:ext uri="{FF2B5EF4-FFF2-40B4-BE49-F238E27FC236}">
                  <a16:creationId xmlns:a16="http://schemas.microsoft.com/office/drawing/2014/main" id="{1B8F881D-6DB5-429B-9E97-B8F9668DB329}"/>
                </a:ext>
              </a:extLst>
            </p:cNvPr>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4831;p79">
              <a:extLst>
                <a:ext uri="{FF2B5EF4-FFF2-40B4-BE49-F238E27FC236}">
                  <a16:creationId xmlns:a16="http://schemas.microsoft.com/office/drawing/2014/main" id="{633EC9B7-BA26-42E6-9FD3-72AD888AF940}"/>
                </a:ext>
              </a:extLst>
            </p:cNvPr>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4832;p79">
              <a:extLst>
                <a:ext uri="{FF2B5EF4-FFF2-40B4-BE49-F238E27FC236}">
                  <a16:creationId xmlns:a16="http://schemas.microsoft.com/office/drawing/2014/main" id="{C634D3BA-68CD-4A00-97EB-2E63825FD758}"/>
                </a:ext>
              </a:extLst>
            </p:cNvPr>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4833;p79">
              <a:extLst>
                <a:ext uri="{FF2B5EF4-FFF2-40B4-BE49-F238E27FC236}">
                  <a16:creationId xmlns:a16="http://schemas.microsoft.com/office/drawing/2014/main" id="{334A1152-4EBB-4E67-8FAB-85DDB11EE4EC}"/>
                </a:ext>
              </a:extLst>
            </p:cNvPr>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4834;p79">
              <a:extLst>
                <a:ext uri="{FF2B5EF4-FFF2-40B4-BE49-F238E27FC236}">
                  <a16:creationId xmlns:a16="http://schemas.microsoft.com/office/drawing/2014/main" id="{4EFC37A2-E915-4B56-B7F9-F29F4A9DFAF3}"/>
                </a:ext>
              </a:extLst>
            </p:cNvPr>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4835;p79">
              <a:extLst>
                <a:ext uri="{FF2B5EF4-FFF2-40B4-BE49-F238E27FC236}">
                  <a16:creationId xmlns:a16="http://schemas.microsoft.com/office/drawing/2014/main" id="{C4669BEF-7411-455C-BB5D-25F3BE2E2EDD}"/>
                </a:ext>
              </a:extLst>
            </p:cNvPr>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4836;p79">
              <a:extLst>
                <a:ext uri="{FF2B5EF4-FFF2-40B4-BE49-F238E27FC236}">
                  <a16:creationId xmlns:a16="http://schemas.microsoft.com/office/drawing/2014/main" id="{29F1692C-804C-47DB-BE84-9E0B888103C6}"/>
                </a:ext>
              </a:extLst>
            </p:cNvPr>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4837;p79">
              <a:extLst>
                <a:ext uri="{FF2B5EF4-FFF2-40B4-BE49-F238E27FC236}">
                  <a16:creationId xmlns:a16="http://schemas.microsoft.com/office/drawing/2014/main" id="{26288AC4-6DF5-4651-8986-05654F9117F8}"/>
                </a:ext>
              </a:extLst>
            </p:cNvPr>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4838;p79">
              <a:extLst>
                <a:ext uri="{FF2B5EF4-FFF2-40B4-BE49-F238E27FC236}">
                  <a16:creationId xmlns:a16="http://schemas.microsoft.com/office/drawing/2014/main" id="{277A8D0A-3450-46FA-B47B-ED370628B868}"/>
                </a:ext>
              </a:extLst>
            </p:cNvPr>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4839;p79">
              <a:extLst>
                <a:ext uri="{FF2B5EF4-FFF2-40B4-BE49-F238E27FC236}">
                  <a16:creationId xmlns:a16="http://schemas.microsoft.com/office/drawing/2014/main" id="{ADE7C668-C0B6-47F3-B5C1-E0F7B13C640F}"/>
                </a:ext>
              </a:extLst>
            </p:cNvPr>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4840;p79">
              <a:extLst>
                <a:ext uri="{FF2B5EF4-FFF2-40B4-BE49-F238E27FC236}">
                  <a16:creationId xmlns:a16="http://schemas.microsoft.com/office/drawing/2014/main" id="{682F0262-BDD6-49AA-84E5-A3E5FE7B1E01}"/>
                </a:ext>
              </a:extLst>
            </p:cNvPr>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4841;p79">
              <a:extLst>
                <a:ext uri="{FF2B5EF4-FFF2-40B4-BE49-F238E27FC236}">
                  <a16:creationId xmlns:a16="http://schemas.microsoft.com/office/drawing/2014/main" id="{5A83130B-DE05-4B89-BD1E-CC512FCD6FF8}"/>
                </a:ext>
              </a:extLst>
            </p:cNvPr>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4842;p79">
              <a:extLst>
                <a:ext uri="{FF2B5EF4-FFF2-40B4-BE49-F238E27FC236}">
                  <a16:creationId xmlns:a16="http://schemas.microsoft.com/office/drawing/2014/main" id="{BA5DEC42-F6CF-41E2-B12D-6968052195B3}"/>
                </a:ext>
              </a:extLst>
            </p:cNvPr>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4843;p79">
              <a:extLst>
                <a:ext uri="{FF2B5EF4-FFF2-40B4-BE49-F238E27FC236}">
                  <a16:creationId xmlns:a16="http://schemas.microsoft.com/office/drawing/2014/main" id="{C005FF95-398A-4AF6-BBA1-E5445C858D38}"/>
                </a:ext>
              </a:extLst>
            </p:cNvPr>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4844;p79">
              <a:extLst>
                <a:ext uri="{FF2B5EF4-FFF2-40B4-BE49-F238E27FC236}">
                  <a16:creationId xmlns:a16="http://schemas.microsoft.com/office/drawing/2014/main" id="{33D04B1F-FD8D-48B8-A3F3-EFC38FFB2C86}"/>
                </a:ext>
              </a:extLst>
            </p:cNvPr>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4845;p79">
              <a:extLst>
                <a:ext uri="{FF2B5EF4-FFF2-40B4-BE49-F238E27FC236}">
                  <a16:creationId xmlns:a16="http://schemas.microsoft.com/office/drawing/2014/main" id="{3A93545D-B254-4F77-93E5-60EBEE7B0707}"/>
                </a:ext>
              </a:extLst>
            </p:cNvPr>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4846;p79">
              <a:extLst>
                <a:ext uri="{FF2B5EF4-FFF2-40B4-BE49-F238E27FC236}">
                  <a16:creationId xmlns:a16="http://schemas.microsoft.com/office/drawing/2014/main" id="{7F565F32-0680-46E4-9D6C-9D1CF2D3CCD0}"/>
                </a:ext>
              </a:extLst>
            </p:cNvPr>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4847;p79">
              <a:extLst>
                <a:ext uri="{FF2B5EF4-FFF2-40B4-BE49-F238E27FC236}">
                  <a16:creationId xmlns:a16="http://schemas.microsoft.com/office/drawing/2014/main" id="{1DFD31C4-01BE-40F0-ADA4-6AB3AC08F1B7}"/>
                </a:ext>
              </a:extLst>
            </p:cNvPr>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4848;p79">
              <a:extLst>
                <a:ext uri="{FF2B5EF4-FFF2-40B4-BE49-F238E27FC236}">
                  <a16:creationId xmlns:a16="http://schemas.microsoft.com/office/drawing/2014/main" id="{57186E4E-6C67-4DDE-8922-27B6F05F3FA2}"/>
                </a:ext>
              </a:extLst>
            </p:cNvPr>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4849;p79">
              <a:extLst>
                <a:ext uri="{FF2B5EF4-FFF2-40B4-BE49-F238E27FC236}">
                  <a16:creationId xmlns:a16="http://schemas.microsoft.com/office/drawing/2014/main" id="{AC237E59-C73C-4C36-999A-5D8199B4CB73}"/>
                </a:ext>
              </a:extLst>
            </p:cNvPr>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4850;p79">
              <a:extLst>
                <a:ext uri="{FF2B5EF4-FFF2-40B4-BE49-F238E27FC236}">
                  <a16:creationId xmlns:a16="http://schemas.microsoft.com/office/drawing/2014/main" id="{459C6852-2D5E-4978-A0B1-6B0E9E93681C}"/>
                </a:ext>
              </a:extLst>
            </p:cNvPr>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4851;p79">
              <a:extLst>
                <a:ext uri="{FF2B5EF4-FFF2-40B4-BE49-F238E27FC236}">
                  <a16:creationId xmlns:a16="http://schemas.microsoft.com/office/drawing/2014/main" id="{B89E45DE-C0FA-49FB-A36F-1205E776F9B3}"/>
                </a:ext>
              </a:extLst>
            </p:cNvPr>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4852;p79">
              <a:extLst>
                <a:ext uri="{FF2B5EF4-FFF2-40B4-BE49-F238E27FC236}">
                  <a16:creationId xmlns:a16="http://schemas.microsoft.com/office/drawing/2014/main" id="{F9D9F32F-7CC7-4F44-B4D2-ADC3380BF735}"/>
                </a:ext>
              </a:extLst>
            </p:cNvPr>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4853;p79">
              <a:extLst>
                <a:ext uri="{FF2B5EF4-FFF2-40B4-BE49-F238E27FC236}">
                  <a16:creationId xmlns:a16="http://schemas.microsoft.com/office/drawing/2014/main" id="{3D1AB6BE-6330-4D1B-8EAA-E164207C731E}"/>
                </a:ext>
              </a:extLst>
            </p:cNvPr>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4854;p79">
              <a:extLst>
                <a:ext uri="{FF2B5EF4-FFF2-40B4-BE49-F238E27FC236}">
                  <a16:creationId xmlns:a16="http://schemas.microsoft.com/office/drawing/2014/main" id="{F08E5976-389D-4708-8A8A-32AE20AF50CE}"/>
                </a:ext>
              </a:extLst>
            </p:cNvPr>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4855;p79">
              <a:extLst>
                <a:ext uri="{FF2B5EF4-FFF2-40B4-BE49-F238E27FC236}">
                  <a16:creationId xmlns:a16="http://schemas.microsoft.com/office/drawing/2014/main" id="{0C613B00-4029-4A39-B44E-59598316D84C}"/>
                </a:ext>
              </a:extLst>
            </p:cNvPr>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4856;p79">
              <a:extLst>
                <a:ext uri="{FF2B5EF4-FFF2-40B4-BE49-F238E27FC236}">
                  <a16:creationId xmlns:a16="http://schemas.microsoft.com/office/drawing/2014/main" id="{8F80509E-0E23-4D86-B032-02A8E37732F3}"/>
                </a:ext>
              </a:extLst>
            </p:cNvPr>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4857;p79">
              <a:extLst>
                <a:ext uri="{FF2B5EF4-FFF2-40B4-BE49-F238E27FC236}">
                  <a16:creationId xmlns:a16="http://schemas.microsoft.com/office/drawing/2014/main" id="{0B505D3B-8C66-44D9-B6A5-9BAE1234425B}"/>
                </a:ext>
              </a:extLst>
            </p:cNvPr>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4858;p79">
              <a:extLst>
                <a:ext uri="{FF2B5EF4-FFF2-40B4-BE49-F238E27FC236}">
                  <a16:creationId xmlns:a16="http://schemas.microsoft.com/office/drawing/2014/main" id="{E1667B03-D3A2-482C-8F09-D2FB27BCAFDA}"/>
                </a:ext>
              </a:extLst>
            </p:cNvPr>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4859;p79">
              <a:extLst>
                <a:ext uri="{FF2B5EF4-FFF2-40B4-BE49-F238E27FC236}">
                  <a16:creationId xmlns:a16="http://schemas.microsoft.com/office/drawing/2014/main" id="{15E57515-DD6D-4FA0-9EAA-336A9E5C5D39}"/>
                </a:ext>
              </a:extLst>
            </p:cNvPr>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4860;p79">
              <a:extLst>
                <a:ext uri="{FF2B5EF4-FFF2-40B4-BE49-F238E27FC236}">
                  <a16:creationId xmlns:a16="http://schemas.microsoft.com/office/drawing/2014/main" id="{11E0EAE4-BA76-4C2C-B36C-733D4EC06C98}"/>
                </a:ext>
              </a:extLst>
            </p:cNvPr>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4861;p79">
              <a:extLst>
                <a:ext uri="{FF2B5EF4-FFF2-40B4-BE49-F238E27FC236}">
                  <a16:creationId xmlns:a16="http://schemas.microsoft.com/office/drawing/2014/main" id="{77D5407A-A58C-4C0B-AABF-B7C6B6C0AF04}"/>
                </a:ext>
              </a:extLst>
            </p:cNvPr>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4862;p79">
              <a:extLst>
                <a:ext uri="{FF2B5EF4-FFF2-40B4-BE49-F238E27FC236}">
                  <a16:creationId xmlns:a16="http://schemas.microsoft.com/office/drawing/2014/main" id="{D01ADC49-675F-4A21-8772-AC1E82508559}"/>
                </a:ext>
              </a:extLst>
            </p:cNvPr>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4863;p79">
              <a:extLst>
                <a:ext uri="{FF2B5EF4-FFF2-40B4-BE49-F238E27FC236}">
                  <a16:creationId xmlns:a16="http://schemas.microsoft.com/office/drawing/2014/main" id="{DC6075DB-DDB2-4C15-A7B5-258021D5BC33}"/>
                </a:ext>
              </a:extLst>
            </p:cNvPr>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4864;p79">
              <a:extLst>
                <a:ext uri="{FF2B5EF4-FFF2-40B4-BE49-F238E27FC236}">
                  <a16:creationId xmlns:a16="http://schemas.microsoft.com/office/drawing/2014/main" id="{2E00CBBF-FD47-420C-BC0A-979DC73FB063}"/>
                </a:ext>
              </a:extLst>
            </p:cNvPr>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4865;p79">
              <a:extLst>
                <a:ext uri="{FF2B5EF4-FFF2-40B4-BE49-F238E27FC236}">
                  <a16:creationId xmlns:a16="http://schemas.microsoft.com/office/drawing/2014/main" id="{C47FA767-3DD6-4B2F-B0E8-0BE8156570D7}"/>
                </a:ext>
              </a:extLst>
            </p:cNvPr>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4866;p79">
              <a:extLst>
                <a:ext uri="{FF2B5EF4-FFF2-40B4-BE49-F238E27FC236}">
                  <a16:creationId xmlns:a16="http://schemas.microsoft.com/office/drawing/2014/main" id="{654BF937-69B8-4A3E-9685-577E26D57A49}"/>
                </a:ext>
              </a:extLst>
            </p:cNvPr>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4867;p79">
              <a:extLst>
                <a:ext uri="{FF2B5EF4-FFF2-40B4-BE49-F238E27FC236}">
                  <a16:creationId xmlns:a16="http://schemas.microsoft.com/office/drawing/2014/main" id="{7C23FB0C-4CBB-4BB1-B165-C238082186FD}"/>
                </a:ext>
              </a:extLst>
            </p:cNvPr>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4868;p79">
              <a:extLst>
                <a:ext uri="{FF2B5EF4-FFF2-40B4-BE49-F238E27FC236}">
                  <a16:creationId xmlns:a16="http://schemas.microsoft.com/office/drawing/2014/main" id="{7F272B5B-1FA7-4B4D-937C-D550C0F9ACC7}"/>
                </a:ext>
              </a:extLst>
            </p:cNvPr>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4869;p79">
              <a:extLst>
                <a:ext uri="{FF2B5EF4-FFF2-40B4-BE49-F238E27FC236}">
                  <a16:creationId xmlns:a16="http://schemas.microsoft.com/office/drawing/2014/main" id="{1119BE6F-C7FC-4812-8653-E6A6D08E7723}"/>
                </a:ext>
              </a:extLst>
            </p:cNvPr>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4870;p79">
              <a:extLst>
                <a:ext uri="{FF2B5EF4-FFF2-40B4-BE49-F238E27FC236}">
                  <a16:creationId xmlns:a16="http://schemas.microsoft.com/office/drawing/2014/main" id="{529BA885-84DB-42F8-AC67-4ED1DE0BCD9B}"/>
                </a:ext>
              </a:extLst>
            </p:cNvPr>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4871;p79">
              <a:extLst>
                <a:ext uri="{FF2B5EF4-FFF2-40B4-BE49-F238E27FC236}">
                  <a16:creationId xmlns:a16="http://schemas.microsoft.com/office/drawing/2014/main" id="{BF669CC7-A783-4BF7-8C1A-A53B57BB0D27}"/>
                </a:ext>
              </a:extLst>
            </p:cNvPr>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4872;p79">
              <a:extLst>
                <a:ext uri="{FF2B5EF4-FFF2-40B4-BE49-F238E27FC236}">
                  <a16:creationId xmlns:a16="http://schemas.microsoft.com/office/drawing/2014/main" id="{02D6D785-2712-4B41-90DD-4011766FED19}"/>
                </a:ext>
              </a:extLst>
            </p:cNvPr>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4873;p79">
              <a:extLst>
                <a:ext uri="{FF2B5EF4-FFF2-40B4-BE49-F238E27FC236}">
                  <a16:creationId xmlns:a16="http://schemas.microsoft.com/office/drawing/2014/main" id="{2B3E5B25-3C67-461D-BB46-FBEC317391C7}"/>
                </a:ext>
              </a:extLst>
            </p:cNvPr>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4874;p79">
              <a:extLst>
                <a:ext uri="{FF2B5EF4-FFF2-40B4-BE49-F238E27FC236}">
                  <a16:creationId xmlns:a16="http://schemas.microsoft.com/office/drawing/2014/main" id="{274DCEE7-19AB-44EE-946A-3EB0BAE3004C}"/>
                </a:ext>
              </a:extLst>
            </p:cNvPr>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4875;p79">
              <a:extLst>
                <a:ext uri="{FF2B5EF4-FFF2-40B4-BE49-F238E27FC236}">
                  <a16:creationId xmlns:a16="http://schemas.microsoft.com/office/drawing/2014/main" id="{73755ECA-EAFB-4B31-9037-0EEDE47F455F}"/>
                </a:ext>
              </a:extLst>
            </p:cNvPr>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4876;p79">
              <a:extLst>
                <a:ext uri="{FF2B5EF4-FFF2-40B4-BE49-F238E27FC236}">
                  <a16:creationId xmlns:a16="http://schemas.microsoft.com/office/drawing/2014/main" id="{7BA2AE99-8629-49D4-ABC0-B594029196CD}"/>
                </a:ext>
              </a:extLst>
            </p:cNvPr>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4877;p79">
              <a:extLst>
                <a:ext uri="{FF2B5EF4-FFF2-40B4-BE49-F238E27FC236}">
                  <a16:creationId xmlns:a16="http://schemas.microsoft.com/office/drawing/2014/main" id="{E41A3C31-F29B-4867-ACB8-BACD79AA54A4}"/>
                </a:ext>
              </a:extLst>
            </p:cNvPr>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4878;p79">
              <a:extLst>
                <a:ext uri="{FF2B5EF4-FFF2-40B4-BE49-F238E27FC236}">
                  <a16:creationId xmlns:a16="http://schemas.microsoft.com/office/drawing/2014/main" id="{F5CE7E0C-DC52-4B6F-AA0E-CB0BA88AEEBE}"/>
                </a:ext>
              </a:extLst>
            </p:cNvPr>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4879;p79">
              <a:extLst>
                <a:ext uri="{FF2B5EF4-FFF2-40B4-BE49-F238E27FC236}">
                  <a16:creationId xmlns:a16="http://schemas.microsoft.com/office/drawing/2014/main" id="{ACA33B74-CA6C-4C31-BA3E-95BE88B63404}"/>
                </a:ext>
              </a:extLst>
            </p:cNvPr>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4880;p79">
              <a:extLst>
                <a:ext uri="{FF2B5EF4-FFF2-40B4-BE49-F238E27FC236}">
                  <a16:creationId xmlns:a16="http://schemas.microsoft.com/office/drawing/2014/main" id="{8106A9A6-8397-40AF-B9FA-1F3DA342ABA2}"/>
                </a:ext>
              </a:extLst>
            </p:cNvPr>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4881;p79">
              <a:extLst>
                <a:ext uri="{FF2B5EF4-FFF2-40B4-BE49-F238E27FC236}">
                  <a16:creationId xmlns:a16="http://schemas.microsoft.com/office/drawing/2014/main" id="{693CFECE-3239-4662-9565-314229D41516}"/>
                </a:ext>
              </a:extLst>
            </p:cNvPr>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4882;p79">
              <a:extLst>
                <a:ext uri="{FF2B5EF4-FFF2-40B4-BE49-F238E27FC236}">
                  <a16:creationId xmlns:a16="http://schemas.microsoft.com/office/drawing/2014/main" id="{EE6CF313-FBBF-4C00-820A-90B35D30F71E}"/>
                </a:ext>
              </a:extLst>
            </p:cNvPr>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4883;p79">
              <a:extLst>
                <a:ext uri="{FF2B5EF4-FFF2-40B4-BE49-F238E27FC236}">
                  <a16:creationId xmlns:a16="http://schemas.microsoft.com/office/drawing/2014/main" id="{0646AFE5-3D14-4015-BB04-96F5CD9BA5D3}"/>
                </a:ext>
              </a:extLst>
            </p:cNvPr>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4884;p79">
              <a:extLst>
                <a:ext uri="{FF2B5EF4-FFF2-40B4-BE49-F238E27FC236}">
                  <a16:creationId xmlns:a16="http://schemas.microsoft.com/office/drawing/2014/main" id="{BF12A301-1DDD-4A46-BD57-DFF35A08ABAE}"/>
                </a:ext>
              </a:extLst>
            </p:cNvPr>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4885;p79">
              <a:extLst>
                <a:ext uri="{FF2B5EF4-FFF2-40B4-BE49-F238E27FC236}">
                  <a16:creationId xmlns:a16="http://schemas.microsoft.com/office/drawing/2014/main" id="{A0528BB3-E8EB-430A-ACC6-8E996F70DB69}"/>
                </a:ext>
              </a:extLst>
            </p:cNvPr>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4886;p79">
              <a:extLst>
                <a:ext uri="{FF2B5EF4-FFF2-40B4-BE49-F238E27FC236}">
                  <a16:creationId xmlns:a16="http://schemas.microsoft.com/office/drawing/2014/main" id="{D47F5505-C871-48E1-8DF0-288EE977463E}"/>
                </a:ext>
              </a:extLst>
            </p:cNvPr>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4887;p79">
              <a:extLst>
                <a:ext uri="{FF2B5EF4-FFF2-40B4-BE49-F238E27FC236}">
                  <a16:creationId xmlns:a16="http://schemas.microsoft.com/office/drawing/2014/main" id="{0B0999DF-9BF0-44E4-AE26-30251A16C8C9}"/>
                </a:ext>
              </a:extLst>
            </p:cNvPr>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4888;p79">
              <a:extLst>
                <a:ext uri="{FF2B5EF4-FFF2-40B4-BE49-F238E27FC236}">
                  <a16:creationId xmlns:a16="http://schemas.microsoft.com/office/drawing/2014/main" id="{E733C50C-CCD5-451C-A32F-3CBB791CEF97}"/>
                </a:ext>
              </a:extLst>
            </p:cNvPr>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4889;p79">
              <a:extLst>
                <a:ext uri="{FF2B5EF4-FFF2-40B4-BE49-F238E27FC236}">
                  <a16:creationId xmlns:a16="http://schemas.microsoft.com/office/drawing/2014/main" id="{F1804CDB-CAA5-4944-9E5F-642F59245E17}"/>
                </a:ext>
              </a:extLst>
            </p:cNvPr>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4890;p79">
              <a:extLst>
                <a:ext uri="{FF2B5EF4-FFF2-40B4-BE49-F238E27FC236}">
                  <a16:creationId xmlns:a16="http://schemas.microsoft.com/office/drawing/2014/main" id="{A3B8165C-B2D4-438E-BB66-03680515541B}"/>
                </a:ext>
              </a:extLst>
            </p:cNvPr>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4891;p79">
              <a:extLst>
                <a:ext uri="{FF2B5EF4-FFF2-40B4-BE49-F238E27FC236}">
                  <a16:creationId xmlns:a16="http://schemas.microsoft.com/office/drawing/2014/main" id="{62966F29-7D06-4C1B-A97A-23C62D9815EC}"/>
                </a:ext>
              </a:extLst>
            </p:cNvPr>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4892;p79">
              <a:extLst>
                <a:ext uri="{FF2B5EF4-FFF2-40B4-BE49-F238E27FC236}">
                  <a16:creationId xmlns:a16="http://schemas.microsoft.com/office/drawing/2014/main" id="{C8955424-477F-4559-957B-74A1E6E5A724}"/>
                </a:ext>
              </a:extLst>
            </p:cNvPr>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4893;p79">
              <a:extLst>
                <a:ext uri="{FF2B5EF4-FFF2-40B4-BE49-F238E27FC236}">
                  <a16:creationId xmlns:a16="http://schemas.microsoft.com/office/drawing/2014/main" id="{C76C4257-63AD-4180-949F-C294D7F67B4E}"/>
                </a:ext>
              </a:extLst>
            </p:cNvPr>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4894;p79">
              <a:extLst>
                <a:ext uri="{FF2B5EF4-FFF2-40B4-BE49-F238E27FC236}">
                  <a16:creationId xmlns:a16="http://schemas.microsoft.com/office/drawing/2014/main" id="{719E523B-8D5F-42FC-81AE-5BF947B0C735}"/>
                </a:ext>
              </a:extLst>
            </p:cNvPr>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4895;p79">
              <a:extLst>
                <a:ext uri="{FF2B5EF4-FFF2-40B4-BE49-F238E27FC236}">
                  <a16:creationId xmlns:a16="http://schemas.microsoft.com/office/drawing/2014/main" id="{DA4F9B0B-D1F0-44D4-9F57-C855E47677C9}"/>
                </a:ext>
              </a:extLst>
            </p:cNvPr>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4896;p79">
              <a:extLst>
                <a:ext uri="{FF2B5EF4-FFF2-40B4-BE49-F238E27FC236}">
                  <a16:creationId xmlns:a16="http://schemas.microsoft.com/office/drawing/2014/main" id="{8F97FA05-7D10-4230-80BF-510755529598}"/>
                </a:ext>
              </a:extLst>
            </p:cNvPr>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4897;p79">
              <a:extLst>
                <a:ext uri="{FF2B5EF4-FFF2-40B4-BE49-F238E27FC236}">
                  <a16:creationId xmlns:a16="http://schemas.microsoft.com/office/drawing/2014/main" id="{012E7527-23F0-46C7-85C0-6B3166FDEE24}"/>
                </a:ext>
              </a:extLst>
            </p:cNvPr>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4898;p79">
              <a:extLst>
                <a:ext uri="{FF2B5EF4-FFF2-40B4-BE49-F238E27FC236}">
                  <a16:creationId xmlns:a16="http://schemas.microsoft.com/office/drawing/2014/main" id="{9F54B4BA-ABCD-485E-8C4F-B9DEC0C9EFF9}"/>
                </a:ext>
              </a:extLst>
            </p:cNvPr>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4899;p79">
              <a:extLst>
                <a:ext uri="{FF2B5EF4-FFF2-40B4-BE49-F238E27FC236}">
                  <a16:creationId xmlns:a16="http://schemas.microsoft.com/office/drawing/2014/main" id="{19196C4E-10D5-496C-838B-3626D8D5AD6B}"/>
                </a:ext>
              </a:extLst>
            </p:cNvPr>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4900;p79">
              <a:extLst>
                <a:ext uri="{FF2B5EF4-FFF2-40B4-BE49-F238E27FC236}">
                  <a16:creationId xmlns:a16="http://schemas.microsoft.com/office/drawing/2014/main" id="{6FCFF65D-5544-4B48-AA12-EC35AF575C0B}"/>
                </a:ext>
              </a:extLst>
            </p:cNvPr>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4901;p79">
              <a:extLst>
                <a:ext uri="{FF2B5EF4-FFF2-40B4-BE49-F238E27FC236}">
                  <a16:creationId xmlns:a16="http://schemas.microsoft.com/office/drawing/2014/main" id="{2FA95695-EDC8-4989-A5C3-6DA49092DC91}"/>
                </a:ext>
              </a:extLst>
            </p:cNvPr>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4902;p79">
              <a:extLst>
                <a:ext uri="{FF2B5EF4-FFF2-40B4-BE49-F238E27FC236}">
                  <a16:creationId xmlns:a16="http://schemas.microsoft.com/office/drawing/2014/main" id="{1F71B0FB-FABA-4891-9C7F-3ACBD856E966}"/>
                </a:ext>
              </a:extLst>
            </p:cNvPr>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4903;p79">
              <a:extLst>
                <a:ext uri="{FF2B5EF4-FFF2-40B4-BE49-F238E27FC236}">
                  <a16:creationId xmlns:a16="http://schemas.microsoft.com/office/drawing/2014/main" id="{6A658C05-6EC5-4546-A54C-87DE3E75164E}"/>
                </a:ext>
              </a:extLst>
            </p:cNvPr>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4904;p79">
              <a:extLst>
                <a:ext uri="{FF2B5EF4-FFF2-40B4-BE49-F238E27FC236}">
                  <a16:creationId xmlns:a16="http://schemas.microsoft.com/office/drawing/2014/main" id="{9E40B318-6710-4995-88AB-3361BAE7A27C}"/>
                </a:ext>
              </a:extLst>
            </p:cNvPr>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4905;p79">
              <a:extLst>
                <a:ext uri="{FF2B5EF4-FFF2-40B4-BE49-F238E27FC236}">
                  <a16:creationId xmlns:a16="http://schemas.microsoft.com/office/drawing/2014/main" id="{4C6C1EEE-3CA0-46B9-8729-68F6F4212F6C}"/>
                </a:ext>
              </a:extLst>
            </p:cNvPr>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4906;p79">
              <a:extLst>
                <a:ext uri="{FF2B5EF4-FFF2-40B4-BE49-F238E27FC236}">
                  <a16:creationId xmlns:a16="http://schemas.microsoft.com/office/drawing/2014/main" id="{D905CCB8-FA09-4A22-9FCD-CCC829BDD048}"/>
                </a:ext>
              </a:extLst>
            </p:cNvPr>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4907;p79">
              <a:extLst>
                <a:ext uri="{FF2B5EF4-FFF2-40B4-BE49-F238E27FC236}">
                  <a16:creationId xmlns:a16="http://schemas.microsoft.com/office/drawing/2014/main" id="{FB40A1B4-05E0-4AD8-9090-DFF88E9B9AD6}"/>
                </a:ext>
              </a:extLst>
            </p:cNvPr>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4908;p79">
              <a:extLst>
                <a:ext uri="{FF2B5EF4-FFF2-40B4-BE49-F238E27FC236}">
                  <a16:creationId xmlns:a16="http://schemas.microsoft.com/office/drawing/2014/main" id="{C7BA0F70-2D2B-47C1-913B-45DEBC918A64}"/>
                </a:ext>
              </a:extLst>
            </p:cNvPr>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4909;p79">
              <a:extLst>
                <a:ext uri="{FF2B5EF4-FFF2-40B4-BE49-F238E27FC236}">
                  <a16:creationId xmlns:a16="http://schemas.microsoft.com/office/drawing/2014/main" id="{A7F6230C-5E4D-4D90-AA49-7459FFAC2EBC}"/>
                </a:ext>
              </a:extLst>
            </p:cNvPr>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4910;p79">
              <a:extLst>
                <a:ext uri="{FF2B5EF4-FFF2-40B4-BE49-F238E27FC236}">
                  <a16:creationId xmlns:a16="http://schemas.microsoft.com/office/drawing/2014/main" id="{6008DD11-4F73-4140-A1CC-501C634FF464}"/>
                </a:ext>
              </a:extLst>
            </p:cNvPr>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4911;p79">
              <a:extLst>
                <a:ext uri="{FF2B5EF4-FFF2-40B4-BE49-F238E27FC236}">
                  <a16:creationId xmlns:a16="http://schemas.microsoft.com/office/drawing/2014/main" id="{A4C96A8A-800A-4CB0-90A3-33D6559EA585}"/>
                </a:ext>
              </a:extLst>
            </p:cNvPr>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4912;p79">
              <a:extLst>
                <a:ext uri="{FF2B5EF4-FFF2-40B4-BE49-F238E27FC236}">
                  <a16:creationId xmlns:a16="http://schemas.microsoft.com/office/drawing/2014/main" id="{AB31EA39-0F36-4C90-83EB-5BF62AA18185}"/>
                </a:ext>
              </a:extLst>
            </p:cNvPr>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4913;p79">
              <a:extLst>
                <a:ext uri="{FF2B5EF4-FFF2-40B4-BE49-F238E27FC236}">
                  <a16:creationId xmlns:a16="http://schemas.microsoft.com/office/drawing/2014/main" id="{DBE2C2F8-F4D8-4EA0-B04A-FA9F638391EA}"/>
                </a:ext>
              </a:extLst>
            </p:cNvPr>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4914;p79">
              <a:extLst>
                <a:ext uri="{FF2B5EF4-FFF2-40B4-BE49-F238E27FC236}">
                  <a16:creationId xmlns:a16="http://schemas.microsoft.com/office/drawing/2014/main" id="{84BCECE7-97CE-46DC-9B5C-4AE254951AA3}"/>
                </a:ext>
              </a:extLst>
            </p:cNvPr>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4915;p79">
              <a:extLst>
                <a:ext uri="{FF2B5EF4-FFF2-40B4-BE49-F238E27FC236}">
                  <a16:creationId xmlns:a16="http://schemas.microsoft.com/office/drawing/2014/main" id="{163C6F29-CC50-4A92-A4A3-F4D3D45AF93D}"/>
                </a:ext>
              </a:extLst>
            </p:cNvPr>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4916;p79">
              <a:extLst>
                <a:ext uri="{FF2B5EF4-FFF2-40B4-BE49-F238E27FC236}">
                  <a16:creationId xmlns:a16="http://schemas.microsoft.com/office/drawing/2014/main" id="{08CA9F8F-643F-436F-9E2B-DCE0253A5B09}"/>
                </a:ext>
              </a:extLst>
            </p:cNvPr>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4917;p79">
              <a:extLst>
                <a:ext uri="{FF2B5EF4-FFF2-40B4-BE49-F238E27FC236}">
                  <a16:creationId xmlns:a16="http://schemas.microsoft.com/office/drawing/2014/main" id="{F4B32E3A-CFA3-4CE3-8980-019564FEEC76}"/>
                </a:ext>
              </a:extLst>
            </p:cNvPr>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4918;p79">
              <a:extLst>
                <a:ext uri="{FF2B5EF4-FFF2-40B4-BE49-F238E27FC236}">
                  <a16:creationId xmlns:a16="http://schemas.microsoft.com/office/drawing/2014/main" id="{2541CC5D-E7BC-445B-B7DF-597DCDB5F60B}"/>
                </a:ext>
              </a:extLst>
            </p:cNvPr>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4919;p79">
              <a:extLst>
                <a:ext uri="{FF2B5EF4-FFF2-40B4-BE49-F238E27FC236}">
                  <a16:creationId xmlns:a16="http://schemas.microsoft.com/office/drawing/2014/main" id="{09C52A14-7ACA-43C1-8B54-EBB676BC9635}"/>
                </a:ext>
              </a:extLst>
            </p:cNvPr>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4920;p79">
              <a:extLst>
                <a:ext uri="{FF2B5EF4-FFF2-40B4-BE49-F238E27FC236}">
                  <a16:creationId xmlns:a16="http://schemas.microsoft.com/office/drawing/2014/main" id="{44BBB56F-66F1-4614-BDFF-34BEDF2E4F60}"/>
                </a:ext>
              </a:extLst>
            </p:cNvPr>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4921;p79">
              <a:extLst>
                <a:ext uri="{FF2B5EF4-FFF2-40B4-BE49-F238E27FC236}">
                  <a16:creationId xmlns:a16="http://schemas.microsoft.com/office/drawing/2014/main" id="{57824F4C-BBCF-4828-A5F7-F47E2B93C44C}"/>
                </a:ext>
              </a:extLst>
            </p:cNvPr>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4922;p79">
              <a:extLst>
                <a:ext uri="{FF2B5EF4-FFF2-40B4-BE49-F238E27FC236}">
                  <a16:creationId xmlns:a16="http://schemas.microsoft.com/office/drawing/2014/main" id="{4C801D5D-BA22-4082-9265-8246ECA21975}"/>
                </a:ext>
              </a:extLst>
            </p:cNvPr>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4923;p79">
              <a:extLst>
                <a:ext uri="{FF2B5EF4-FFF2-40B4-BE49-F238E27FC236}">
                  <a16:creationId xmlns:a16="http://schemas.microsoft.com/office/drawing/2014/main" id="{2C1B65C8-9421-4FCC-90D0-B807BD0CE770}"/>
                </a:ext>
              </a:extLst>
            </p:cNvPr>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4924;p79">
              <a:extLst>
                <a:ext uri="{FF2B5EF4-FFF2-40B4-BE49-F238E27FC236}">
                  <a16:creationId xmlns:a16="http://schemas.microsoft.com/office/drawing/2014/main" id="{D38563DC-E29E-4948-B22E-F3CFFF224230}"/>
                </a:ext>
              </a:extLst>
            </p:cNvPr>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4925;p79">
              <a:extLst>
                <a:ext uri="{FF2B5EF4-FFF2-40B4-BE49-F238E27FC236}">
                  <a16:creationId xmlns:a16="http://schemas.microsoft.com/office/drawing/2014/main" id="{501C26FA-3A99-422E-B1AC-A62DD0572AC9}"/>
                </a:ext>
              </a:extLst>
            </p:cNvPr>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4926;p79">
              <a:extLst>
                <a:ext uri="{FF2B5EF4-FFF2-40B4-BE49-F238E27FC236}">
                  <a16:creationId xmlns:a16="http://schemas.microsoft.com/office/drawing/2014/main" id="{415ECC16-3D83-4A91-80DA-BF1DA7B3B4E4}"/>
                </a:ext>
              </a:extLst>
            </p:cNvPr>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4927;p79">
              <a:extLst>
                <a:ext uri="{FF2B5EF4-FFF2-40B4-BE49-F238E27FC236}">
                  <a16:creationId xmlns:a16="http://schemas.microsoft.com/office/drawing/2014/main" id="{83A17F17-5C67-4A1F-9007-19E3528B0E12}"/>
                </a:ext>
              </a:extLst>
            </p:cNvPr>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4928;p79">
              <a:extLst>
                <a:ext uri="{FF2B5EF4-FFF2-40B4-BE49-F238E27FC236}">
                  <a16:creationId xmlns:a16="http://schemas.microsoft.com/office/drawing/2014/main" id="{1149DAC9-DF92-47D2-9900-C2E4876C5219}"/>
                </a:ext>
              </a:extLst>
            </p:cNvPr>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4929;p79">
              <a:extLst>
                <a:ext uri="{FF2B5EF4-FFF2-40B4-BE49-F238E27FC236}">
                  <a16:creationId xmlns:a16="http://schemas.microsoft.com/office/drawing/2014/main" id="{7F539BE9-D814-4DD6-AFFF-BE6139D4AE66}"/>
                </a:ext>
              </a:extLst>
            </p:cNvPr>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4930;p79">
              <a:extLst>
                <a:ext uri="{FF2B5EF4-FFF2-40B4-BE49-F238E27FC236}">
                  <a16:creationId xmlns:a16="http://schemas.microsoft.com/office/drawing/2014/main" id="{AC3DA699-087E-4EBC-99EC-C70C8E1763AC}"/>
                </a:ext>
              </a:extLst>
            </p:cNvPr>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4931;p79">
              <a:extLst>
                <a:ext uri="{FF2B5EF4-FFF2-40B4-BE49-F238E27FC236}">
                  <a16:creationId xmlns:a16="http://schemas.microsoft.com/office/drawing/2014/main" id="{4CAB0A50-E9FE-4996-9F55-6F7E9CB87436}"/>
                </a:ext>
              </a:extLst>
            </p:cNvPr>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4932;p79">
              <a:extLst>
                <a:ext uri="{FF2B5EF4-FFF2-40B4-BE49-F238E27FC236}">
                  <a16:creationId xmlns:a16="http://schemas.microsoft.com/office/drawing/2014/main" id="{E73929B2-A033-49E3-AC94-1415D43B7408}"/>
                </a:ext>
              </a:extLst>
            </p:cNvPr>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4933;p79">
              <a:extLst>
                <a:ext uri="{FF2B5EF4-FFF2-40B4-BE49-F238E27FC236}">
                  <a16:creationId xmlns:a16="http://schemas.microsoft.com/office/drawing/2014/main" id="{58E6D08C-A68B-4256-949D-AA07B8A9A206}"/>
                </a:ext>
              </a:extLst>
            </p:cNvPr>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4934;p79">
              <a:extLst>
                <a:ext uri="{FF2B5EF4-FFF2-40B4-BE49-F238E27FC236}">
                  <a16:creationId xmlns:a16="http://schemas.microsoft.com/office/drawing/2014/main" id="{192E2B5E-C03A-40AF-95FF-150D8FE8DFDB}"/>
                </a:ext>
              </a:extLst>
            </p:cNvPr>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4935;p79">
              <a:extLst>
                <a:ext uri="{FF2B5EF4-FFF2-40B4-BE49-F238E27FC236}">
                  <a16:creationId xmlns:a16="http://schemas.microsoft.com/office/drawing/2014/main" id="{1D669A79-9DB0-44CC-90FF-61D63F53988B}"/>
                </a:ext>
              </a:extLst>
            </p:cNvPr>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4936;p79">
              <a:extLst>
                <a:ext uri="{FF2B5EF4-FFF2-40B4-BE49-F238E27FC236}">
                  <a16:creationId xmlns:a16="http://schemas.microsoft.com/office/drawing/2014/main" id="{A515C9EE-3F56-4B2B-A3F4-E350BA210E3C}"/>
                </a:ext>
              </a:extLst>
            </p:cNvPr>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4937;p79">
              <a:extLst>
                <a:ext uri="{FF2B5EF4-FFF2-40B4-BE49-F238E27FC236}">
                  <a16:creationId xmlns:a16="http://schemas.microsoft.com/office/drawing/2014/main" id="{669FC043-CA77-4C71-89E5-255B49CD772E}"/>
                </a:ext>
              </a:extLst>
            </p:cNvPr>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4938;p79">
              <a:extLst>
                <a:ext uri="{FF2B5EF4-FFF2-40B4-BE49-F238E27FC236}">
                  <a16:creationId xmlns:a16="http://schemas.microsoft.com/office/drawing/2014/main" id="{49E8CA23-5D7B-4EFC-979B-83E9F636DE75}"/>
                </a:ext>
              </a:extLst>
            </p:cNvPr>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4939;p79">
              <a:extLst>
                <a:ext uri="{FF2B5EF4-FFF2-40B4-BE49-F238E27FC236}">
                  <a16:creationId xmlns:a16="http://schemas.microsoft.com/office/drawing/2014/main" id="{273673F6-ED10-4A89-A282-4FD2F148D040}"/>
                </a:ext>
              </a:extLst>
            </p:cNvPr>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4940;p79">
              <a:extLst>
                <a:ext uri="{FF2B5EF4-FFF2-40B4-BE49-F238E27FC236}">
                  <a16:creationId xmlns:a16="http://schemas.microsoft.com/office/drawing/2014/main" id="{B2D11921-9161-4D6A-B58A-B83C7CC2D47B}"/>
                </a:ext>
              </a:extLst>
            </p:cNvPr>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4941;p79">
              <a:extLst>
                <a:ext uri="{FF2B5EF4-FFF2-40B4-BE49-F238E27FC236}">
                  <a16:creationId xmlns:a16="http://schemas.microsoft.com/office/drawing/2014/main" id="{191C06C9-7891-48C4-84E2-878FF4863F0C}"/>
                </a:ext>
              </a:extLst>
            </p:cNvPr>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4942;p79">
              <a:extLst>
                <a:ext uri="{FF2B5EF4-FFF2-40B4-BE49-F238E27FC236}">
                  <a16:creationId xmlns:a16="http://schemas.microsoft.com/office/drawing/2014/main" id="{66A127D4-39F5-47B1-B9F7-715FD46953BD}"/>
                </a:ext>
              </a:extLst>
            </p:cNvPr>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4943;p79">
              <a:extLst>
                <a:ext uri="{FF2B5EF4-FFF2-40B4-BE49-F238E27FC236}">
                  <a16:creationId xmlns:a16="http://schemas.microsoft.com/office/drawing/2014/main" id="{A9848F04-216F-41F1-85AF-2CA373A33D4B}"/>
                </a:ext>
              </a:extLst>
            </p:cNvPr>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4944;p79">
              <a:extLst>
                <a:ext uri="{FF2B5EF4-FFF2-40B4-BE49-F238E27FC236}">
                  <a16:creationId xmlns:a16="http://schemas.microsoft.com/office/drawing/2014/main" id="{604F86E1-9757-4A3E-B2A2-213983F3C0EF}"/>
                </a:ext>
              </a:extLst>
            </p:cNvPr>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4945;p79">
              <a:extLst>
                <a:ext uri="{FF2B5EF4-FFF2-40B4-BE49-F238E27FC236}">
                  <a16:creationId xmlns:a16="http://schemas.microsoft.com/office/drawing/2014/main" id="{968948BB-FD59-4B1D-880D-A46D4D3DFB37}"/>
                </a:ext>
              </a:extLst>
            </p:cNvPr>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4946;p79">
              <a:extLst>
                <a:ext uri="{FF2B5EF4-FFF2-40B4-BE49-F238E27FC236}">
                  <a16:creationId xmlns:a16="http://schemas.microsoft.com/office/drawing/2014/main" id="{3B4CF476-F679-4C3D-A444-F08631FA87F6}"/>
                </a:ext>
              </a:extLst>
            </p:cNvPr>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4947;p79">
              <a:extLst>
                <a:ext uri="{FF2B5EF4-FFF2-40B4-BE49-F238E27FC236}">
                  <a16:creationId xmlns:a16="http://schemas.microsoft.com/office/drawing/2014/main" id="{24873044-4016-4758-8BC5-5993DF55830D}"/>
                </a:ext>
              </a:extLst>
            </p:cNvPr>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4948;p79">
              <a:extLst>
                <a:ext uri="{FF2B5EF4-FFF2-40B4-BE49-F238E27FC236}">
                  <a16:creationId xmlns:a16="http://schemas.microsoft.com/office/drawing/2014/main" id="{B3AA86B8-04AD-4688-9AFC-6EDB86A97E69}"/>
                </a:ext>
              </a:extLst>
            </p:cNvPr>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4949;p79">
              <a:extLst>
                <a:ext uri="{FF2B5EF4-FFF2-40B4-BE49-F238E27FC236}">
                  <a16:creationId xmlns:a16="http://schemas.microsoft.com/office/drawing/2014/main" id="{2029C877-D1E3-4965-90D3-AF81B5B37667}"/>
                </a:ext>
              </a:extLst>
            </p:cNvPr>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4950;p79">
              <a:extLst>
                <a:ext uri="{FF2B5EF4-FFF2-40B4-BE49-F238E27FC236}">
                  <a16:creationId xmlns:a16="http://schemas.microsoft.com/office/drawing/2014/main" id="{CA2B8104-AA93-46D9-9C74-D825FB85376D}"/>
                </a:ext>
              </a:extLst>
            </p:cNvPr>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4951;p79">
              <a:extLst>
                <a:ext uri="{FF2B5EF4-FFF2-40B4-BE49-F238E27FC236}">
                  <a16:creationId xmlns:a16="http://schemas.microsoft.com/office/drawing/2014/main" id="{3EE2D74E-7772-46EC-A474-DF09773EB559}"/>
                </a:ext>
              </a:extLst>
            </p:cNvPr>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4952;p79">
              <a:extLst>
                <a:ext uri="{FF2B5EF4-FFF2-40B4-BE49-F238E27FC236}">
                  <a16:creationId xmlns:a16="http://schemas.microsoft.com/office/drawing/2014/main" id="{F130F907-83E0-44E8-A63E-D8FB2BB29EB5}"/>
                </a:ext>
              </a:extLst>
            </p:cNvPr>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4953;p79">
              <a:extLst>
                <a:ext uri="{FF2B5EF4-FFF2-40B4-BE49-F238E27FC236}">
                  <a16:creationId xmlns:a16="http://schemas.microsoft.com/office/drawing/2014/main" id="{C491A80B-BF25-4D6F-B7EF-D3CE25FB5FB5}"/>
                </a:ext>
              </a:extLst>
            </p:cNvPr>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4954;p79">
              <a:extLst>
                <a:ext uri="{FF2B5EF4-FFF2-40B4-BE49-F238E27FC236}">
                  <a16:creationId xmlns:a16="http://schemas.microsoft.com/office/drawing/2014/main" id="{4482CBFB-D0D4-41EB-9F5F-65005AF0FE41}"/>
                </a:ext>
              </a:extLst>
            </p:cNvPr>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4955;p79">
              <a:extLst>
                <a:ext uri="{FF2B5EF4-FFF2-40B4-BE49-F238E27FC236}">
                  <a16:creationId xmlns:a16="http://schemas.microsoft.com/office/drawing/2014/main" id="{E5FF7F1C-C98D-4A6C-9133-E5A39EDE3762}"/>
                </a:ext>
              </a:extLst>
            </p:cNvPr>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4956;p79">
              <a:extLst>
                <a:ext uri="{FF2B5EF4-FFF2-40B4-BE49-F238E27FC236}">
                  <a16:creationId xmlns:a16="http://schemas.microsoft.com/office/drawing/2014/main" id="{FB2EF2AF-CF31-4FAB-97BE-E0F5037D37EA}"/>
                </a:ext>
              </a:extLst>
            </p:cNvPr>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4957;p79">
              <a:extLst>
                <a:ext uri="{FF2B5EF4-FFF2-40B4-BE49-F238E27FC236}">
                  <a16:creationId xmlns:a16="http://schemas.microsoft.com/office/drawing/2014/main" id="{4EADB2E2-6F9A-421B-BF50-B899325119C6}"/>
                </a:ext>
              </a:extLst>
            </p:cNvPr>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4958;p79">
              <a:extLst>
                <a:ext uri="{FF2B5EF4-FFF2-40B4-BE49-F238E27FC236}">
                  <a16:creationId xmlns:a16="http://schemas.microsoft.com/office/drawing/2014/main" id="{871FEB86-D41B-486E-BF7A-8A25CB8638C6}"/>
                </a:ext>
              </a:extLst>
            </p:cNvPr>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4959;p79">
              <a:extLst>
                <a:ext uri="{FF2B5EF4-FFF2-40B4-BE49-F238E27FC236}">
                  <a16:creationId xmlns:a16="http://schemas.microsoft.com/office/drawing/2014/main" id="{D527A297-4269-4C7A-8B82-6D0131D27B15}"/>
                </a:ext>
              </a:extLst>
            </p:cNvPr>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4960;p79">
              <a:extLst>
                <a:ext uri="{FF2B5EF4-FFF2-40B4-BE49-F238E27FC236}">
                  <a16:creationId xmlns:a16="http://schemas.microsoft.com/office/drawing/2014/main" id="{3376A419-D15B-4696-9C36-04E558C622DE}"/>
                </a:ext>
              </a:extLst>
            </p:cNvPr>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4961;p79">
              <a:extLst>
                <a:ext uri="{FF2B5EF4-FFF2-40B4-BE49-F238E27FC236}">
                  <a16:creationId xmlns:a16="http://schemas.microsoft.com/office/drawing/2014/main" id="{80783E70-1178-4A0D-AB90-AAA4DA67EA03}"/>
                </a:ext>
              </a:extLst>
            </p:cNvPr>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4962;p79">
              <a:extLst>
                <a:ext uri="{FF2B5EF4-FFF2-40B4-BE49-F238E27FC236}">
                  <a16:creationId xmlns:a16="http://schemas.microsoft.com/office/drawing/2014/main" id="{86534461-7389-4404-8ACD-3B071EC60D6B}"/>
                </a:ext>
              </a:extLst>
            </p:cNvPr>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4963;p79">
              <a:extLst>
                <a:ext uri="{FF2B5EF4-FFF2-40B4-BE49-F238E27FC236}">
                  <a16:creationId xmlns:a16="http://schemas.microsoft.com/office/drawing/2014/main" id="{4EF81181-60E8-4CBE-8AE2-935B23C97027}"/>
                </a:ext>
              </a:extLst>
            </p:cNvPr>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4964;p79">
              <a:extLst>
                <a:ext uri="{FF2B5EF4-FFF2-40B4-BE49-F238E27FC236}">
                  <a16:creationId xmlns:a16="http://schemas.microsoft.com/office/drawing/2014/main" id="{A6440675-FB20-483C-9BCC-F0DC305D9298}"/>
                </a:ext>
              </a:extLst>
            </p:cNvPr>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4965;p79">
              <a:extLst>
                <a:ext uri="{FF2B5EF4-FFF2-40B4-BE49-F238E27FC236}">
                  <a16:creationId xmlns:a16="http://schemas.microsoft.com/office/drawing/2014/main" id="{997EB9DB-4D12-4707-866A-25EDF2BBBA23}"/>
                </a:ext>
              </a:extLst>
            </p:cNvPr>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4966;p79">
              <a:extLst>
                <a:ext uri="{FF2B5EF4-FFF2-40B4-BE49-F238E27FC236}">
                  <a16:creationId xmlns:a16="http://schemas.microsoft.com/office/drawing/2014/main" id="{80779BD9-12F6-4ADE-BD54-CC8FB1AF1328}"/>
                </a:ext>
              </a:extLst>
            </p:cNvPr>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4967;p79">
              <a:extLst>
                <a:ext uri="{FF2B5EF4-FFF2-40B4-BE49-F238E27FC236}">
                  <a16:creationId xmlns:a16="http://schemas.microsoft.com/office/drawing/2014/main" id="{4BCB288D-F787-48CA-AD1E-71195CC73E94}"/>
                </a:ext>
              </a:extLst>
            </p:cNvPr>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4968;p79">
              <a:extLst>
                <a:ext uri="{FF2B5EF4-FFF2-40B4-BE49-F238E27FC236}">
                  <a16:creationId xmlns:a16="http://schemas.microsoft.com/office/drawing/2014/main" id="{DFDD0E88-378C-48B1-8CD3-CE6F2C97C937}"/>
                </a:ext>
              </a:extLst>
            </p:cNvPr>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4969;p79">
              <a:extLst>
                <a:ext uri="{FF2B5EF4-FFF2-40B4-BE49-F238E27FC236}">
                  <a16:creationId xmlns:a16="http://schemas.microsoft.com/office/drawing/2014/main" id="{FA80E396-2C4E-4D33-B69C-D6BA4B84722A}"/>
                </a:ext>
              </a:extLst>
            </p:cNvPr>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4970;p79">
              <a:extLst>
                <a:ext uri="{FF2B5EF4-FFF2-40B4-BE49-F238E27FC236}">
                  <a16:creationId xmlns:a16="http://schemas.microsoft.com/office/drawing/2014/main" id="{9B214DBC-892A-434E-8A10-706F8AB041AD}"/>
                </a:ext>
              </a:extLst>
            </p:cNvPr>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4971;p79">
              <a:extLst>
                <a:ext uri="{FF2B5EF4-FFF2-40B4-BE49-F238E27FC236}">
                  <a16:creationId xmlns:a16="http://schemas.microsoft.com/office/drawing/2014/main" id="{4D3F9CFD-93DB-4B8B-B5C2-981340FB5751}"/>
                </a:ext>
              </a:extLst>
            </p:cNvPr>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4972;p79">
              <a:extLst>
                <a:ext uri="{FF2B5EF4-FFF2-40B4-BE49-F238E27FC236}">
                  <a16:creationId xmlns:a16="http://schemas.microsoft.com/office/drawing/2014/main" id="{DD846A00-F52E-4C2A-9083-CB0997F8033F}"/>
                </a:ext>
              </a:extLst>
            </p:cNvPr>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4973;p79">
              <a:extLst>
                <a:ext uri="{FF2B5EF4-FFF2-40B4-BE49-F238E27FC236}">
                  <a16:creationId xmlns:a16="http://schemas.microsoft.com/office/drawing/2014/main" id="{D0E63526-310D-4FE7-80DA-AE3F5658E856}"/>
                </a:ext>
              </a:extLst>
            </p:cNvPr>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4974;p79">
              <a:extLst>
                <a:ext uri="{FF2B5EF4-FFF2-40B4-BE49-F238E27FC236}">
                  <a16:creationId xmlns:a16="http://schemas.microsoft.com/office/drawing/2014/main" id="{B501EC3E-2CE0-45F8-91A1-73991292E649}"/>
                </a:ext>
              </a:extLst>
            </p:cNvPr>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4975;p79">
              <a:extLst>
                <a:ext uri="{FF2B5EF4-FFF2-40B4-BE49-F238E27FC236}">
                  <a16:creationId xmlns:a16="http://schemas.microsoft.com/office/drawing/2014/main" id="{728EA2DA-4D6F-4FFF-B1A7-918607A7DEF2}"/>
                </a:ext>
              </a:extLst>
            </p:cNvPr>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4976;p79">
              <a:extLst>
                <a:ext uri="{FF2B5EF4-FFF2-40B4-BE49-F238E27FC236}">
                  <a16:creationId xmlns:a16="http://schemas.microsoft.com/office/drawing/2014/main" id="{CD1A1B9D-9415-48C0-8E3B-DD49F2E19D43}"/>
                </a:ext>
              </a:extLst>
            </p:cNvPr>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4977;p79">
              <a:extLst>
                <a:ext uri="{FF2B5EF4-FFF2-40B4-BE49-F238E27FC236}">
                  <a16:creationId xmlns:a16="http://schemas.microsoft.com/office/drawing/2014/main" id="{36BAEB46-DD0A-48B1-8F21-6623F1CEBD6D}"/>
                </a:ext>
              </a:extLst>
            </p:cNvPr>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4978;p79">
              <a:extLst>
                <a:ext uri="{FF2B5EF4-FFF2-40B4-BE49-F238E27FC236}">
                  <a16:creationId xmlns:a16="http://schemas.microsoft.com/office/drawing/2014/main" id="{11171EC9-0B78-416E-A306-0625202E56A4}"/>
                </a:ext>
              </a:extLst>
            </p:cNvPr>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4979;p79">
              <a:extLst>
                <a:ext uri="{FF2B5EF4-FFF2-40B4-BE49-F238E27FC236}">
                  <a16:creationId xmlns:a16="http://schemas.microsoft.com/office/drawing/2014/main" id="{1BB599A5-426B-4004-BA38-097500E3CE29}"/>
                </a:ext>
              </a:extLst>
            </p:cNvPr>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4980;p79">
              <a:extLst>
                <a:ext uri="{FF2B5EF4-FFF2-40B4-BE49-F238E27FC236}">
                  <a16:creationId xmlns:a16="http://schemas.microsoft.com/office/drawing/2014/main" id="{62B60282-D886-4EE5-BCDD-575B6F06DF64}"/>
                </a:ext>
              </a:extLst>
            </p:cNvPr>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4981;p79">
              <a:extLst>
                <a:ext uri="{FF2B5EF4-FFF2-40B4-BE49-F238E27FC236}">
                  <a16:creationId xmlns:a16="http://schemas.microsoft.com/office/drawing/2014/main" id="{3538E29A-0247-4C4A-AAA0-B265E0B87F3B}"/>
                </a:ext>
              </a:extLst>
            </p:cNvPr>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4982;p79">
              <a:extLst>
                <a:ext uri="{FF2B5EF4-FFF2-40B4-BE49-F238E27FC236}">
                  <a16:creationId xmlns:a16="http://schemas.microsoft.com/office/drawing/2014/main" id="{7DBFD5CC-3DF5-4401-8173-8B14F1382001}"/>
                </a:ext>
              </a:extLst>
            </p:cNvPr>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4983;p79">
              <a:extLst>
                <a:ext uri="{FF2B5EF4-FFF2-40B4-BE49-F238E27FC236}">
                  <a16:creationId xmlns:a16="http://schemas.microsoft.com/office/drawing/2014/main" id="{52208ADB-CDB6-4E80-AC86-D3235646DAC0}"/>
                </a:ext>
              </a:extLst>
            </p:cNvPr>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4984;p79">
              <a:extLst>
                <a:ext uri="{FF2B5EF4-FFF2-40B4-BE49-F238E27FC236}">
                  <a16:creationId xmlns:a16="http://schemas.microsoft.com/office/drawing/2014/main" id="{67A6D098-90A5-4F27-AF2A-BE21962ABE0D}"/>
                </a:ext>
              </a:extLst>
            </p:cNvPr>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4985;p79">
              <a:extLst>
                <a:ext uri="{FF2B5EF4-FFF2-40B4-BE49-F238E27FC236}">
                  <a16:creationId xmlns:a16="http://schemas.microsoft.com/office/drawing/2014/main" id="{FBDEF7FE-D882-468C-9826-14BCA41ACA96}"/>
                </a:ext>
              </a:extLst>
            </p:cNvPr>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4986;p79">
              <a:extLst>
                <a:ext uri="{FF2B5EF4-FFF2-40B4-BE49-F238E27FC236}">
                  <a16:creationId xmlns:a16="http://schemas.microsoft.com/office/drawing/2014/main" id="{33B47E9B-AF2A-4E4E-886B-6D9B3B11D62D}"/>
                </a:ext>
              </a:extLst>
            </p:cNvPr>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4987;p79">
              <a:extLst>
                <a:ext uri="{FF2B5EF4-FFF2-40B4-BE49-F238E27FC236}">
                  <a16:creationId xmlns:a16="http://schemas.microsoft.com/office/drawing/2014/main" id="{94403064-5E1E-43F0-98C4-7057FB260302}"/>
                </a:ext>
              </a:extLst>
            </p:cNvPr>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4988;p79">
              <a:extLst>
                <a:ext uri="{FF2B5EF4-FFF2-40B4-BE49-F238E27FC236}">
                  <a16:creationId xmlns:a16="http://schemas.microsoft.com/office/drawing/2014/main" id="{64007A7E-F929-4F28-A6C7-00241F07DD47}"/>
                </a:ext>
              </a:extLst>
            </p:cNvPr>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4989;p79">
              <a:extLst>
                <a:ext uri="{FF2B5EF4-FFF2-40B4-BE49-F238E27FC236}">
                  <a16:creationId xmlns:a16="http://schemas.microsoft.com/office/drawing/2014/main" id="{F5504161-1E22-4B47-9F23-DAE32CD128C5}"/>
                </a:ext>
              </a:extLst>
            </p:cNvPr>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4990;p79">
              <a:extLst>
                <a:ext uri="{FF2B5EF4-FFF2-40B4-BE49-F238E27FC236}">
                  <a16:creationId xmlns:a16="http://schemas.microsoft.com/office/drawing/2014/main" id="{80B176C2-9A21-48E2-9B3C-5F4D377811F6}"/>
                </a:ext>
              </a:extLst>
            </p:cNvPr>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4991;p79">
              <a:extLst>
                <a:ext uri="{FF2B5EF4-FFF2-40B4-BE49-F238E27FC236}">
                  <a16:creationId xmlns:a16="http://schemas.microsoft.com/office/drawing/2014/main" id="{A705190F-3406-4105-88D4-A5478704CF0D}"/>
                </a:ext>
              </a:extLst>
            </p:cNvPr>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4992;p79">
              <a:extLst>
                <a:ext uri="{FF2B5EF4-FFF2-40B4-BE49-F238E27FC236}">
                  <a16:creationId xmlns:a16="http://schemas.microsoft.com/office/drawing/2014/main" id="{B0438AA0-5297-47E9-ABDA-E6E02472EFAF}"/>
                </a:ext>
              </a:extLst>
            </p:cNvPr>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4993;p79">
              <a:extLst>
                <a:ext uri="{FF2B5EF4-FFF2-40B4-BE49-F238E27FC236}">
                  <a16:creationId xmlns:a16="http://schemas.microsoft.com/office/drawing/2014/main" id="{45537576-256E-42B2-9C05-EF6EB61B08E6}"/>
                </a:ext>
              </a:extLst>
            </p:cNvPr>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4994;p79">
              <a:extLst>
                <a:ext uri="{FF2B5EF4-FFF2-40B4-BE49-F238E27FC236}">
                  <a16:creationId xmlns:a16="http://schemas.microsoft.com/office/drawing/2014/main" id="{0D393F9C-C9CC-420F-9349-B892C176B9E3}"/>
                </a:ext>
              </a:extLst>
            </p:cNvPr>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4995;p79">
              <a:extLst>
                <a:ext uri="{FF2B5EF4-FFF2-40B4-BE49-F238E27FC236}">
                  <a16:creationId xmlns:a16="http://schemas.microsoft.com/office/drawing/2014/main" id="{B55C57F9-212B-4014-AC03-18E3AD53C857}"/>
                </a:ext>
              </a:extLst>
            </p:cNvPr>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4996;p79">
              <a:extLst>
                <a:ext uri="{FF2B5EF4-FFF2-40B4-BE49-F238E27FC236}">
                  <a16:creationId xmlns:a16="http://schemas.microsoft.com/office/drawing/2014/main" id="{2C8722E3-6AE3-42A9-BD9E-28CB8E9A7BAA}"/>
                </a:ext>
              </a:extLst>
            </p:cNvPr>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4997;p79">
              <a:extLst>
                <a:ext uri="{FF2B5EF4-FFF2-40B4-BE49-F238E27FC236}">
                  <a16:creationId xmlns:a16="http://schemas.microsoft.com/office/drawing/2014/main" id="{5EE998A9-0DAA-4B59-B033-1CD489B06ED4}"/>
                </a:ext>
              </a:extLst>
            </p:cNvPr>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4998;p79">
              <a:extLst>
                <a:ext uri="{FF2B5EF4-FFF2-40B4-BE49-F238E27FC236}">
                  <a16:creationId xmlns:a16="http://schemas.microsoft.com/office/drawing/2014/main" id="{77C4485B-9E90-4650-9210-582BE29C12F4}"/>
                </a:ext>
              </a:extLst>
            </p:cNvPr>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4999;p79">
              <a:extLst>
                <a:ext uri="{FF2B5EF4-FFF2-40B4-BE49-F238E27FC236}">
                  <a16:creationId xmlns:a16="http://schemas.microsoft.com/office/drawing/2014/main" id="{54B7C7FB-C5B0-4772-A4F9-6490AA16360F}"/>
                </a:ext>
              </a:extLst>
            </p:cNvPr>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5000;p79">
              <a:extLst>
                <a:ext uri="{FF2B5EF4-FFF2-40B4-BE49-F238E27FC236}">
                  <a16:creationId xmlns:a16="http://schemas.microsoft.com/office/drawing/2014/main" id="{D63A8678-8961-4D7C-B532-7F788097E1F4}"/>
                </a:ext>
              </a:extLst>
            </p:cNvPr>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5001;p79">
              <a:extLst>
                <a:ext uri="{FF2B5EF4-FFF2-40B4-BE49-F238E27FC236}">
                  <a16:creationId xmlns:a16="http://schemas.microsoft.com/office/drawing/2014/main" id="{ED78D3F9-4D00-4F67-B3B7-FBC706840EEC}"/>
                </a:ext>
              </a:extLst>
            </p:cNvPr>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5002;p79">
              <a:extLst>
                <a:ext uri="{FF2B5EF4-FFF2-40B4-BE49-F238E27FC236}">
                  <a16:creationId xmlns:a16="http://schemas.microsoft.com/office/drawing/2014/main" id="{0F882B64-8384-44C1-8E81-474A4E117220}"/>
                </a:ext>
              </a:extLst>
            </p:cNvPr>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5003;p79">
              <a:extLst>
                <a:ext uri="{FF2B5EF4-FFF2-40B4-BE49-F238E27FC236}">
                  <a16:creationId xmlns:a16="http://schemas.microsoft.com/office/drawing/2014/main" id="{E2070D7B-4531-40C4-9552-DE0174E271E5}"/>
                </a:ext>
              </a:extLst>
            </p:cNvPr>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5004;p79">
              <a:extLst>
                <a:ext uri="{FF2B5EF4-FFF2-40B4-BE49-F238E27FC236}">
                  <a16:creationId xmlns:a16="http://schemas.microsoft.com/office/drawing/2014/main" id="{F9BAAE17-FAF1-408C-AE37-9615874EDE2E}"/>
                </a:ext>
              </a:extLst>
            </p:cNvPr>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5005;p79">
              <a:extLst>
                <a:ext uri="{FF2B5EF4-FFF2-40B4-BE49-F238E27FC236}">
                  <a16:creationId xmlns:a16="http://schemas.microsoft.com/office/drawing/2014/main" id="{AF79E6AC-FE41-4D2B-AD4E-B59AE0F057F8}"/>
                </a:ext>
              </a:extLst>
            </p:cNvPr>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5006;p79">
              <a:extLst>
                <a:ext uri="{FF2B5EF4-FFF2-40B4-BE49-F238E27FC236}">
                  <a16:creationId xmlns:a16="http://schemas.microsoft.com/office/drawing/2014/main" id="{0D3E1D8E-8AE9-464E-AAEC-1CF6B09EA603}"/>
                </a:ext>
              </a:extLst>
            </p:cNvPr>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5007;p79">
              <a:extLst>
                <a:ext uri="{FF2B5EF4-FFF2-40B4-BE49-F238E27FC236}">
                  <a16:creationId xmlns:a16="http://schemas.microsoft.com/office/drawing/2014/main" id="{133E0FCD-3AA6-4289-A026-FF23232E477B}"/>
                </a:ext>
              </a:extLst>
            </p:cNvPr>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5008;p79">
              <a:extLst>
                <a:ext uri="{FF2B5EF4-FFF2-40B4-BE49-F238E27FC236}">
                  <a16:creationId xmlns:a16="http://schemas.microsoft.com/office/drawing/2014/main" id="{7BAB83A6-CE5E-4C11-80D8-5E0ECFE58337}"/>
                </a:ext>
              </a:extLst>
            </p:cNvPr>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5009;p79">
              <a:extLst>
                <a:ext uri="{FF2B5EF4-FFF2-40B4-BE49-F238E27FC236}">
                  <a16:creationId xmlns:a16="http://schemas.microsoft.com/office/drawing/2014/main" id="{9E62E7D9-043E-4CD1-84CF-66854E6194CF}"/>
                </a:ext>
              </a:extLst>
            </p:cNvPr>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5010;p79">
              <a:extLst>
                <a:ext uri="{FF2B5EF4-FFF2-40B4-BE49-F238E27FC236}">
                  <a16:creationId xmlns:a16="http://schemas.microsoft.com/office/drawing/2014/main" id="{EAC06D3B-A649-4370-81D8-7414D24A7E23}"/>
                </a:ext>
              </a:extLst>
            </p:cNvPr>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5011;p79">
              <a:extLst>
                <a:ext uri="{FF2B5EF4-FFF2-40B4-BE49-F238E27FC236}">
                  <a16:creationId xmlns:a16="http://schemas.microsoft.com/office/drawing/2014/main" id="{B171F906-2A9B-486F-AD53-CD719987C53D}"/>
                </a:ext>
              </a:extLst>
            </p:cNvPr>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5012;p79">
              <a:extLst>
                <a:ext uri="{FF2B5EF4-FFF2-40B4-BE49-F238E27FC236}">
                  <a16:creationId xmlns:a16="http://schemas.microsoft.com/office/drawing/2014/main" id="{226C03EA-2DF1-409F-A212-1B3F2B46E831}"/>
                </a:ext>
              </a:extLst>
            </p:cNvPr>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5013;p79">
              <a:extLst>
                <a:ext uri="{FF2B5EF4-FFF2-40B4-BE49-F238E27FC236}">
                  <a16:creationId xmlns:a16="http://schemas.microsoft.com/office/drawing/2014/main" id="{D7D3E0D5-3300-4299-9133-F59C4E7EC119}"/>
                </a:ext>
              </a:extLst>
            </p:cNvPr>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5014;p79">
              <a:extLst>
                <a:ext uri="{FF2B5EF4-FFF2-40B4-BE49-F238E27FC236}">
                  <a16:creationId xmlns:a16="http://schemas.microsoft.com/office/drawing/2014/main" id="{213697ED-8BCB-45B1-99ED-345E18822531}"/>
                </a:ext>
              </a:extLst>
            </p:cNvPr>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5015;p79">
              <a:extLst>
                <a:ext uri="{FF2B5EF4-FFF2-40B4-BE49-F238E27FC236}">
                  <a16:creationId xmlns:a16="http://schemas.microsoft.com/office/drawing/2014/main" id="{B3A40D4C-6631-408B-A80C-42298366D90C}"/>
                </a:ext>
              </a:extLst>
            </p:cNvPr>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5016;p79">
              <a:extLst>
                <a:ext uri="{FF2B5EF4-FFF2-40B4-BE49-F238E27FC236}">
                  <a16:creationId xmlns:a16="http://schemas.microsoft.com/office/drawing/2014/main" id="{524163E3-F99B-41B7-BB48-3D1C21D17A57}"/>
                </a:ext>
              </a:extLst>
            </p:cNvPr>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5017;p79">
              <a:extLst>
                <a:ext uri="{FF2B5EF4-FFF2-40B4-BE49-F238E27FC236}">
                  <a16:creationId xmlns:a16="http://schemas.microsoft.com/office/drawing/2014/main" id="{E463DC8F-1465-47F6-8E22-77E732D1E56F}"/>
                </a:ext>
              </a:extLst>
            </p:cNvPr>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5018;p79">
              <a:extLst>
                <a:ext uri="{FF2B5EF4-FFF2-40B4-BE49-F238E27FC236}">
                  <a16:creationId xmlns:a16="http://schemas.microsoft.com/office/drawing/2014/main" id="{FB192AF6-15C5-4B41-979B-303081489CDF}"/>
                </a:ext>
              </a:extLst>
            </p:cNvPr>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5019;p79">
              <a:extLst>
                <a:ext uri="{FF2B5EF4-FFF2-40B4-BE49-F238E27FC236}">
                  <a16:creationId xmlns:a16="http://schemas.microsoft.com/office/drawing/2014/main" id="{2C13FFD4-12EA-4B6C-ADBC-C1DDB6EDFFC2}"/>
                </a:ext>
              </a:extLst>
            </p:cNvPr>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5020;p79">
              <a:extLst>
                <a:ext uri="{FF2B5EF4-FFF2-40B4-BE49-F238E27FC236}">
                  <a16:creationId xmlns:a16="http://schemas.microsoft.com/office/drawing/2014/main" id="{A0064FB8-BCF7-469E-8D1E-B885EAED7EDD}"/>
                </a:ext>
              </a:extLst>
            </p:cNvPr>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5021;p79">
              <a:extLst>
                <a:ext uri="{FF2B5EF4-FFF2-40B4-BE49-F238E27FC236}">
                  <a16:creationId xmlns:a16="http://schemas.microsoft.com/office/drawing/2014/main" id="{6E9DED0A-E828-431D-87CF-88948E7A790B}"/>
                </a:ext>
              </a:extLst>
            </p:cNvPr>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5022;p79">
              <a:extLst>
                <a:ext uri="{FF2B5EF4-FFF2-40B4-BE49-F238E27FC236}">
                  <a16:creationId xmlns:a16="http://schemas.microsoft.com/office/drawing/2014/main" id="{8CF8F108-670A-4D12-B0E7-227F7CCC3E24}"/>
                </a:ext>
              </a:extLst>
            </p:cNvPr>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5023;p79">
              <a:extLst>
                <a:ext uri="{FF2B5EF4-FFF2-40B4-BE49-F238E27FC236}">
                  <a16:creationId xmlns:a16="http://schemas.microsoft.com/office/drawing/2014/main" id="{5E9F272F-8354-4326-91E3-4FE33964DA68}"/>
                </a:ext>
              </a:extLst>
            </p:cNvPr>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5024;p79">
              <a:extLst>
                <a:ext uri="{FF2B5EF4-FFF2-40B4-BE49-F238E27FC236}">
                  <a16:creationId xmlns:a16="http://schemas.microsoft.com/office/drawing/2014/main" id="{6EB0C487-BEB7-494A-8885-ED0981611198}"/>
                </a:ext>
              </a:extLst>
            </p:cNvPr>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5025;p79">
              <a:extLst>
                <a:ext uri="{FF2B5EF4-FFF2-40B4-BE49-F238E27FC236}">
                  <a16:creationId xmlns:a16="http://schemas.microsoft.com/office/drawing/2014/main" id="{EED496E7-C1AE-4B70-AE92-585006B58CED}"/>
                </a:ext>
              </a:extLst>
            </p:cNvPr>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5026;p79">
              <a:extLst>
                <a:ext uri="{FF2B5EF4-FFF2-40B4-BE49-F238E27FC236}">
                  <a16:creationId xmlns:a16="http://schemas.microsoft.com/office/drawing/2014/main" id="{083BD99D-A452-405C-AE88-A787B5138948}"/>
                </a:ext>
              </a:extLst>
            </p:cNvPr>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5027;p79">
              <a:extLst>
                <a:ext uri="{FF2B5EF4-FFF2-40B4-BE49-F238E27FC236}">
                  <a16:creationId xmlns:a16="http://schemas.microsoft.com/office/drawing/2014/main" id="{9F11BAEF-2E4F-487C-8F1D-E88D113D23F3}"/>
                </a:ext>
              </a:extLst>
            </p:cNvPr>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5028;p79">
              <a:extLst>
                <a:ext uri="{FF2B5EF4-FFF2-40B4-BE49-F238E27FC236}">
                  <a16:creationId xmlns:a16="http://schemas.microsoft.com/office/drawing/2014/main" id="{C4BBDB6F-39FC-4ED8-B86C-065C73345422}"/>
                </a:ext>
              </a:extLst>
            </p:cNvPr>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5029;p79">
              <a:extLst>
                <a:ext uri="{FF2B5EF4-FFF2-40B4-BE49-F238E27FC236}">
                  <a16:creationId xmlns:a16="http://schemas.microsoft.com/office/drawing/2014/main" id="{6D36A3D1-F0C8-4160-B8BA-6E5B9E4A282B}"/>
                </a:ext>
              </a:extLst>
            </p:cNvPr>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5030;p79">
              <a:extLst>
                <a:ext uri="{FF2B5EF4-FFF2-40B4-BE49-F238E27FC236}">
                  <a16:creationId xmlns:a16="http://schemas.microsoft.com/office/drawing/2014/main" id="{EF564BBF-2736-4AF8-8354-423C5920AB5D}"/>
                </a:ext>
              </a:extLst>
            </p:cNvPr>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5031;p79">
              <a:extLst>
                <a:ext uri="{FF2B5EF4-FFF2-40B4-BE49-F238E27FC236}">
                  <a16:creationId xmlns:a16="http://schemas.microsoft.com/office/drawing/2014/main" id="{91F6523F-6066-4538-899F-3A7F34E39E66}"/>
                </a:ext>
              </a:extLst>
            </p:cNvPr>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5032;p79">
              <a:extLst>
                <a:ext uri="{FF2B5EF4-FFF2-40B4-BE49-F238E27FC236}">
                  <a16:creationId xmlns:a16="http://schemas.microsoft.com/office/drawing/2014/main" id="{967F910C-8ED0-4C9F-8B4F-DA8B3A506117}"/>
                </a:ext>
              </a:extLst>
            </p:cNvPr>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5033;p79">
              <a:extLst>
                <a:ext uri="{FF2B5EF4-FFF2-40B4-BE49-F238E27FC236}">
                  <a16:creationId xmlns:a16="http://schemas.microsoft.com/office/drawing/2014/main" id="{6327E8CB-1070-4460-A680-F0EE39FC8D67}"/>
                </a:ext>
              </a:extLst>
            </p:cNvPr>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5034;p79">
              <a:extLst>
                <a:ext uri="{FF2B5EF4-FFF2-40B4-BE49-F238E27FC236}">
                  <a16:creationId xmlns:a16="http://schemas.microsoft.com/office/drawing/2014/main" id="{9FE79C56-F41C-4337-844B-C4930B232C33}"/>
                </a:ext>
              </a:extLst>
            </p:cNvPr>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5035;p79">
              <a:extLst>
                <a:ext uri="{FF2B5EF4-FFF2-40B4-BE49-F238E27FC236}">
                  <a16:creationId xmlns:a16="http://schemas.microsoft.com/office/drawing/2014/main" id="{5FC0B728-8D88-4003-B659-18D38092DF6F}"/>
                </a:ext>
              </a:extLst>
            </p:cNvPr>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5036;p79">
              <a:extLst>
                <a:ext uri="{FF2B5EF4-FFF2-40B4-BE49-F238E27FC236}">
                  <a16:creationId xmlns:a16="http://schemas.microsoft.com/office/drawing/2014/main" id="{744D5DF2-3EE3-426C-AAE7-9D236CC38359}"/>
                </a:ext>
              </a:extLst>
            </p:cNvPr>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5037;p79">
              <a:extLst>
                <a:ext uri="{FF2B5EF4-FFF2-40B4-BE49-F238E27FC236}">
                  <a16:creationId xmlns:a16="http://schemas.microsoft.com/office/drawing/2014/main" id="{DFA64B7E-39B1-4C36-98ED-F1B1A8EEB27E}"/>
                </a:ext>
              </a:extLst>
            </p:cNvPr>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5038;p79">
              <a:extLst>
                <a:ext uri="{FF2B5EF4-FFF2-40B4-BE49-F238E27FC236}">
                  <a16:creationId xmlns:a16="http://schemas.microsoft.com/office/drawing/2014/main" id="{7A81E7ED-0E60-4C3C-AE0D-7B29F0A587DD}"/>
                </a:ext>
              </a:extLst>
            </p:cNvPr>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5039;p79">
              <a:extLst>
                <a:ext uri="{FF2B5EF4-FFF2-40B4-BE49-F238E27FC236}">
                  <a16:creationId xmlns:a16="http://schemas.microsoft.com/office/drawing/2014/main" id="{394C9023-3E14-4723-8AEF-CC527E0FF74F}"/>
                </a:ext>
              </a:extLst>
            </p:cNvPr>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5040;p79">
              <a:extLst>
                <a:ext uri="{FF2B5EF4-FFF2-40B4-BE49-F238E27FC236}">
                  <a16:creationId xmlns:a16="http://schemas.microsoft.com/office/drawing/2014/main" id="{3CF6C9C5-44BF-498E-9017-BBB3901D6FEB}"/>
                </a:ext>
              </a:extLst>
            </p:cNvPr>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5041;p79">
              <a:extLst>
                <a:ext uri="{FF2B5EF4-FFF2-40B4-BE49-F238E27FC236}">
                  <a16:creationId xmlns:a16="http://schemas.microsoft.com/office/drawing/2014/main" id="{F4E23343-E1DA-476A-BBC7-6E6F43A78D63}"/>
                </a:ext>
              </a:extLst>
            </p:cNvPr>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5042;p79">
              <a:extLst>
                <a:ext uri="{FF2B5EF4-FFF2-40B4-BE49-F238E27FC236}">
                  <a16:creationId xmlns:a16="http://schemas.microsoft.com/office/drawing/2014/main" id="{D3E874AE-E37B-4AD8-BFB6-F4A6CB3D2157}"/>
                </a:ext>
              </a:extLst>
            </p:cNvPr>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5043;p79">
              <a:extLst>
                <a:ext uri="{FF2B5EF4-FFF2-40B4-BE49-F238E27FC236}">
                  <a16:creationId xmlns:a16="http://schemas.microsoft.com/office/drawing/2014/main" id="{1F81A046-9DC0-4254-83CD-79DBBE212C66}"/>
                </a:ext>
              </a:extLst>
            </p:cNvPr>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5044;p79">
              <a:extLst>
                <a:ext uri="{FF2B5EF4-FFF2-40B4-BE49-F238E27FC236}">
                  <a16:creationId xmlns:a16="http://schemas.microsoft.com/office/drawing/2014/main" id="{C7BB8D5F-CFF4-48F6-8611-FCE3DE818A43}"/>
                </a:ext>
              </a:extLst>
            </p:cNvPr>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5045;p79">
              <a:extLst>
                <a:ext uri="{FF2B5EF4-FFF2-40B4-BE49-F238E27FC236}">
                  <a16:creationId xmlns:a16="http://schemas.microsoft.com/office/drawing/2014/main" id="{915B2F21-C414-41CF-856A-B6225C0E612D}"/>
                </a:ext>
              </a:extLst>
            </p:cNvPr>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5046;p79">
              <a:extLst>
                <a:ext uri="{FF2B5EF4-FFF2-40B4-BE49-F238E27FC236}">
                  <a16:creationId xmlns:a16="http://schemas.microsoft.com/office/drawing/2014/main" id="{4B977416-22C6-472C-AE0F-A43C2872DB7C}"/>
                </a:ext>
              </a:extLst>
            </p:cNvPr>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5047;p79">
              <a:extLst>
                <a:ext uri="{FF2B5EF4-FFF2-40B4-BE49-F238E27FC236}">
                  <a16:creationId xmlns:a16="http://schemas.microsoft.com/office/drawing/2014/main" id="{D24F85C5-7283-41AA-9E02-402C53CA7044}"/>
                </a:ext>
              </a:extLst>
            </p:cNvPr>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5048;p79">
              <a:extLst>
                <a:ext uri="{FF2B5EF4-FFF2-40B4-BE49-F238E27FC236}">
                  <a16:creationId xmlns:a16="http://schemas.microsoft.com/office/drawing/2014/main" id="{B974C341-0C91-4F0E-B566-9F7B14CB9730}"/>
                </a:ext>
              </a:extLst>
            </p:cNvPr>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5049;p79">
              <a:extLst>
                <a:ext uri="{FF2B5EF4-FFF2-40B4-BE49-F238E27FC236}">
                  <a16:creationId xmlns:a16="http://schemas.microsoft.com/office/drawing/2014/main" id="{264D084D-B1AC-46E0-92D6-EE6A10078EAF}"/>
                </a:ext>
              </a:extLst>
            </p:cNvPr>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5050;p79">
              <a:extLst>
                <a:ext uri="{FF2B5EF4-FFF2-40B4-BE49-F238E27FC236}">
                  <a16:creationId xmlns:a16="http://schemas.microsoft.com/office/drawing/2014/main" id="{A123D74F-7FA0-4BF2-B035-C4E7D32502F2}"/>
                </a:ext>
              </a:extLst>
            </p:cNvPr>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5051;p79">
              <a:extLst>
                <a:ext uri="{FF2B5EF4-FFF2-40B4-BE49-F238E27FC236}">
                  <a16:creationId xmlns:a16="http://schemas.microsoft.com/office/drawing/2014/main" id="{0D315D14-09EE-4248-BA57-2CCF08BD789A}"/>
                </a:ext>
              </a:extLst>
            </p:cNvPr>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5052;p79">
              <a:extLst>
                <a:ext uri="{FF2B5EF4-FFF2-40B4-BE49-F238E27FC236}">
                  <a16:creationId xmlns:a16="http://schemas.microsoft.com/office/drawing/2014/main" id="{99131BA3-A03F-4659-AB12-3405E04AB529}"/>
                </a:ext>
              </a:extLst>
            </p:cNvPr>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5053;p79">
              <a:extLst>
                <a:ext uri="{FF2B5EF4-FFF2-40B4-BE49-F238E27FC236}">
                  <a16:creationId xmlns:a16="http://schemas.microsoft.com/office/drawing/2014/main" id="{F101259E-BB64-4D32-9EE6-9F350A64D484}"/>
                </a:ext>
              </a:extLst>
            </p:cNvPr>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5054;p79">
              <a:extLst>
                <a:ext uri="{FF2B5EF4-FFF2-40B4-BE49-F238E27FC236}">
                  <a16:creationId xmlns:a16="http://schemas.microsoft.com/office/drawing/2014/main" id="{DD7BCEFE-B9E8-4A65-82DA-8C1DD410648C}"/>
                </a:ext>
              </a:extLst>
            </p:cNvPr>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5055;p79">
              <a:extLst>
                <a:ext uri="{FF2B5EF4-FFF2-40B4-BE49-F238E27FC236}">
                  <a16:creationId xmlns:a16="http://schemas.microsoft.com/office/drawing/2014/main" id="{6FA25622-1AAF-439E-BFB5-96AE53361666}"/>
                </a:ext>
              </a:extLst>
            </p:cNvPr>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5056;p79">
              <a:extLst>
                <a:ext uri="{FF2B5EF4-FFF2-40B4-BE49-F238E27FC236}">
                  <a16:creationId xmlns:a16="http://schemas.microsoft.com/office/drawing/2014/main" id="{39844335-A3A3-4E37-AB4E-FE7B4A079300}"/>
                </a:ext>
              </a:extLst>
            </p:cNvPr>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5057;p79">
              <a:extLst>
                <a:ext uri="{FF2B5EF4-FFF2-40B4-BE49-F238E27FC236}">
                  <a16:creationId xmlns:a16="http://schemas.microsoft.com/office/drawing/2014/main" id="{A1F9D7FE-0F1C-4804-9B89-369BEF7EAF64}"/>
                </a:ext>
              </a:extLst>
            </p:cNvPr>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5058;p79">
              <a:extLst>
                <a:ext uri="{FF2B5EF4-FFF2-40B4-BE49-F238E27FC236}">
                  <a16:creationId xmlns:a16="http://schemas.microsoft.com/office/drawing/2014/main" id="{67646B36-2D23-450D-99A5-EEF065BE6C9D}"/>
                </a:ext>
              </a:extLst>
            </p:cNvPr>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5059;p79">
              <a:extLst>
                <a:ext uri="{FF2B5EF4-FFF2-40B4-BE49-F238E27FC236}">
                  <a16:creationId xmlns:a16="http://schemas.microsoft.com/office/drawing/2014/main" id="{FB791589-41CF-4F47-B714-5AA6E19D9594}"/>
                </a:ext>
              </a:extLst>
            </p:cNvPr>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5060;p79">
              <a:extLst>
                <a:ext uri="{FF2B5EF4-FFF2-40B4-BE49-F238E27FC236}">
                  <a16:creationId xmlns:a16="http://schemas.microsoft.com/office/drawing/2014/main" id="{1EA33EAC-051B-48F5-A6A0-6E5B7B4B8F98}"/>
                </a:ext>
              </a:extLst>
            </p:cNvPr>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5061;p79">
              <a:extLst>
                <a:ext uri="{FF2B5EF4-FFF2-40B4-BE49-F238E27FC236}">
                  <a16:creationId xmlns:a16="http://schemas.microsoft.com/office/drawing/2014/main" id="{E63F8A5B-9829-4A62-8B73-0F649C4897A8}"/>
                </a:ext>
              </a:extLst>
            </p:cNvPr>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5062;p79">
              <a:extLst>
                <a:ext uri="{FF2B5EF4-FFF2-40B4-BE49-F238E27FC236}">
                  <a16:creationId xmlns:a16="http://schemas.microsoft.com/office/drawing/2014/main" id="{CA2FF07F-3FFE-4FD0-8472-C5147D26AE76}"/>
                </a:ext>
              </a:extLst>
            </p:cNvPr>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5063;p79">
              <a:extLst>
                <a:ext uri="{FF2B5EF4-FFF2-40B4-BE49-F238E27FC236}">
                  <a16:creationId xmlns:a16="http://schemas.microsoft.com/office/drawing/2014/main" id="{53FC01D4-321F-4C0C-B8F1-58F8C57EE7BF}"/>
                </a:ext>
              </a:extLst>
            </p:cNvPr>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5064;p79">
              <a:extLst>
                <a:ext uri="{FF2B5EF4-FFF2-40B4-BE49-F238E27FC236}">
                  <a16:creationId xmlns:a16="http://schemas.microsoft.com/office/drawing/2014/main" id="{9B9F938E-B502-4C8C-8814-4693D11232AB}"/>
                </a:ext>
              </a:extLst>
            </p:cNvPr>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5065;p79">
              <a:extLst>
                <a:ext uri="{FF2B5EF4-FFF2-40B4-BE49-F238E27FC236}">
                  <a16:creationId xmlns:a16="http://schemas.microsoft.com/office/drawing/2014/main" id="{5E2C1072-9C62-4AB6-B290-697AA639E499}"/>
                </a:ext>
              </a:extLst>
            </p:cNvPr>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5066;p79">
              <a:extLst>
                <a:ext uri="{FF2B5EF4-FFF2-40B4-BE49-F238E27FC236}">
                  <a16:creationId xmlns:a16="http://schemas.microsoft.com/office/drawing/2014/main" id="{3215FE01-0DF8-4432-80B7-9B0F916BF8B5}"/>
                </a:ext>
              </a:extLst>
            </p:cNvPr>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5067;p79">
              <a:extLst>
                <a:ext uri="{FF2B5EF4-FFF2-40B4-BE49-F238E27FC236}">
                  <a16:creationId xmlns:a16="http://schemas.microsoft.com/office/drawing/2014/main" id="{928A791B-558F-49DC-B200-7DF1C815A0CD}"/>
                </a:ext>
              </a:extLst>
            </p:cNvPr>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5068;p79">
              <a:extLst>
                <a:ext uri="{FF2B5EF4-FFF2-40B4-BE49-F238E27FC236}">
                  <a16:creationId xmlns:a16="http://schemas.microsoft.com/office/drawing/2014/main" id="{2A34FE57-9C80-4EEC-A966-23BC3757E761}"/>
                </a:ext>
              </a:extLst>
            </p:cNvPr>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5069;p79">
              <a:extLst>
                <a:ext uri="{FF2B5EF4-FFF2-40B4-BE49-F238E27FC236}">
                  <a16:creationId xmlns:a16="http://schemas.microsoft.com/office/drawing/2014/main" id="{7F0E96A8-4AA7-4209-AB1A-DF15D071767B}"/>
                </a:ext>
              </a:extLst>
            </p:cNvPr>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5070;p79">
              <a:extLst>
                <a:ext uri="{FF2B5EF4-FFF2-40B4-BE49-F238E27FC236}">
                  <a16:creationId xmlns:a16="http://schemas.microsoft.com/office/drawing/2014/main" id="{8E8248C4-9FB4-4507-A06D-E2AEA0BA5CED}"/>
                </a:ext>
              </a:extLst>
            </p:cNvPr>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5071;p79">
              <a:extLst>
                <a:ext uri="{FF2B5EF4-FFF2-40B4-BE49-F238E27FC236}">
                  <a16:creationId xmlns:a16="http://schemas.microsoft.com/office/drawing/2014/main" id="{81F62ECE-3D7E-429B-9612-24832C5080F2}"/>
                </a:ext>
              </a:extLst>
            </p:cNvPr>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5072;p79">
              <a:extLst>
                <a:ext uri="{FF2B5EF4-FFF2-40B4-BE49-F238E27FC236}">
                  <a16:creationId xmlns:a16="http://schemas.microsoft.com/office/drawing/2014/main" id="{341F1B5E-C4A7-4FA2-BFB8-9DCBA24F3DBF}"/>
                </a:ext>
              </a:extLst>
            </p:cNvPr>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5073;p79">
              <a:extLst>
                <a:ext uri="{FF2B5EF4-FFF2-40B4-BE49-F238E27FC236}">
                  <a16:creationId xmlns:a16="http://schemas.microsoft.com/office/drawing/2014/main" id="{E54C6013-9C3D-4CC3-A35C-04BD84777A0E}"/>
                </a:ext>
              </a:extLst>
            </p:cNvPr>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5074;p79">
              <a:extLst>
                <a:ext uri="{FF2B5EF4-FFF2-40B4-BE49-F238E27FC236}">
                  <a16:creationId xmlns:a16="http://schemas.microsoft.com/office/drawing/2014/main" id="{C5145C7E-44CA-4FDE-80AE-0DE9E6FED298}"/>
                </a:ext>
              </a:extLst>
            </p:cNvPr>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5075;p79">
              <a:extLst>
                <a:ext uri="{FF2B5EF4-FFF2-40B4-BE49-F238E27FC236}">
                  <a16:creationId xmlns:a16="http://schemas.microsoft.com/office/drawing/2014/main" id="{C79C7946-E839-4D74-89A3-F969A5E4ACF7}"/>
                </a:ext>
              </a:extLst>
            </p:cNvPr>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5076;p79">
              <a:extLst>
                <a:ext uri="{FF2B5EF4-FFF2-40B4-BE49-F238E27FC236}">
                  <a16:creationId xmlns:a16="http://schemas.microsoft.com/office/drawing/2014/main" id="{448CD015-1E7C-4A5D-B212-FF137906FD95}"/>
                </a:ext>
              </a:extLst>
            </p:cNvPr>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5077;p79">
              <a:extLst>
                <a:ext uri="{FF2B5EF4-FFF2-40B4-BE49-F238E27FC236}">
                  <a16:creationId xmlns:a16="http://schemas.microsoft.com/office/drawing/2014/main" id="{65790F66-59D4-4773-A715-7D36E90683B5}"/>
                </a:ext>
              </a:extLst>
            </p:cNvPr>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5078;p79">
              <a:extLst>
                <a:ext uri="{FF2B5EF4-FFF2-40B4-BE49-F238E27FC236}">
                  <a16:creationId xmlns:a16="http://schemas.microsoft.com/office/drawing/2014/main" id="{057F4B12-9C82-4142-A517-40A8B4B10C76}"/>
                </a:ext>
              </a:extLst>
            </p:cNvPr>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5079;p79">
              <a:extLst>
                <a:ext uri="{FF2B5EF4-FFF2-40B4-BE49-F238E27FC236}">
                  <a16:creationId xmlns:a16="http://schemas.microsoft.com/office/drawing/2014/main" id="{7AC37F6F-CEE7-471A-AF22-CDB1D92CBCBE}"/>
                </a:ext>
              </a:extLst>
            </p:cNvPr>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5080;p79">
              <a:extLst>
                <a:ext uri="{FF2B5EF4-FFF2-40B4-BE49-F238E27FC236}">
                  <a16:creationId xmlns:a16="http://schemas.microsoft.com/office/drawing/2014/main" id="{A9A42C4C-79A4-406C-B99E-AD6634DF7599}"/>
                </a:ext>
              </a:extLst>
            </p:cNvPr>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5081;p79">
              <a:extLst>
                <a:ext uri="{FF2B5EF4-FFF2-40B4-BE49-F238E27FC236}">
                  <a16:creationId xmlns:a16="http://schemas.microsoft.com/office/drawing/2014/main" id="{9BC364C5-B120-4B4A-BDA1-2CE500C67908}"/>
                </a:ext>
              </a:extLst>
            </p:cNvPr>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5082;p79">
              <a:extLst>
                <a:ext uri="{FF2B5EF4-FFF2-40B4-BE49-F238E27FC236}">
                  <a16:creationId xmlns:a16="http://schemas.microsoft.com/office/drawing/2014/main" id="{578A67B5-1121-4786-BC98-1393431324A9}"/>
                </a:ext>
              </a:extLst>
            </p:cNvPr>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5083;p79">
              <a:extLst>
                <a:ext uri="{FF2B5EF4-FFF2-40B4-BE49-F238E27FC236}">
                  <a16:creationId xmlns:a16="http://schemas.microsoft.com/office/drawing/2014/main" id="{D5B2435A-0E80-4051-9EC7-6CB9551927E4}"/>
                </a:ext>
              </a:extLst>
            </p:cNvPr>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5084;p79">
              <a:extLst>
                <a:ext uri="{FF2B5EF4-FFF2-40B4-BE49-F238E27FC236}">
                  <a16:creationId xmlns:a16="http://schemas.microsoft.com/office/drawing/2014/main" id="{A31B57F0-0EA2-49D7-8C66-75859FA8EF58}"/>
                </a:ext>
              </a:extLst>
            </p:cNvPr>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5085;p79">
              <a:extLst>
                <a:ext uri="{FF2B5EF4-FFF2-40B4-BE49-F238E27FC236}">
                  <a16:creationId xmlns:a16="http://schemas.microsoft.com/office/drawing/2014/main" id="{481A3BF0-7681-4EA8-BD78-E98355F937B1}"/>
                </a:ext>
              </a:extLst>
            </p:cNvPr>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5086;p79">
              <a:extLst>
                <a:ext uri="{FF2B5EF4-FFF2-40B4-BE49-F238E27FC236}">
                  <a16:creationId xmlns:a16="http://schemas.microsoft.com/office/drawing/2014/main" id="{BE6C66AE-C9BA-4D2E-AC76-14229C572B56}"/>
                </a:ext>
              </a:extLst>
            </p:cNvPr>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5087;p79">
              <a:extLst>
                <a:ext uri="{FF2B5EF4-FFF2-40B4-BE49-F238E27FC236}">
                  <a16:creationId xmlns:a16="http://schemas.microsoft.com/office/drawing/2014/main" id="{4CBE6C49-3577-4454-8C86-6D788DD3DAC2}"/>
                </a:ext>
              </a:extLst>
            </p:cNvPr>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5088;p79">
              <a:extLst>
                <a:ext uri="{FF2B5EF4-FFF2-40B4-BE49-F238E27FC236}">
                  <a16:creationId xmlns:a16="http://schemas.microsoft.com/office/drawing/2014/main" id="{A14FE28E-1EDE-41ED-A095-A6E577E0F5FB}"/>
                </a:ext>
              </a:extLst>
            </p:cNvPr>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5089;p79">
              <a:extLst>
                <a:ext uri="{FF2B5EF4-FFF2-40B4-BE49-F238E27FC236}">
                  <a16:creationId xmlns:a16="http://schemas.microsoft.com/office/drawing/2014/main" id="{D7EC6F44-8F34-45BE-BADC-BBC1CDC768F3}"/>
                </a:ext>
              </a:extLst>
            </p:cNvPr>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5090;p79">
              <a:extLst>
                <a:ext uri="{FF2B5EF4-FFF2-40B4-BE49-F238E27FC236}">
                  <a16:creationId xmlns:a16="http://schemas.microsoft.com/office/drawing/2014/main" id="{19FFD14F-25A9-4DFA-B547-295C3ED0473B}"/>
                </a:ext>
              </a:extLst>
            </p:cNvPr>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5091;p79">
              <a:extLst>
                <a:ext uri="{FF2B5EF4-FFF2-40B4-BE49-F238E27FC236}">
                  <a16:creationId xmlns:a16="http://schemas.microsoft.com/office/drawing/2014/main" id="{496C6D9B-8071-4AC5-806B-8D36079D98E9}"/>
                </a:ext>
              </a:extLst>
            </p:cNvPr>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5092;p79">
              <a:extLst>
                <a:ext uri="{FF2B5EF4-FFF2-40B4-BE49-F238E27FC236}">
                  <a16:creationId xmlns:a16="http://schemas.microsoft.com/office/drawing/2014/main" id="{825CFACC-59F6-4030-B5D1-566EC2888911}"/>
                </a:ext>
              </a:extLst>
            </p:cNvPr>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5093;p79">
              <a:extLst>
                <a:ext uri="{FF2B5EF4-FFF2-40B4-BE49-F238E27FC236}">
                  <a16:creationId xmlns:a16="http://schemas.microsoft.com/office/drawing/2014/main" id="{8E960B00-B82F-4412-B5CA-4E89A60BB26A}"/>
                </a:ext>
              </a:extLst>
            </p:cNvPr>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5094;p79">
              <a:extLst>
                <a:ext uri="{FF2B5EF4-FFF2-40B4-BE49-F238E27FC236}">
                  <a16:creationId xmlns:a16="http://schemas.microsoft.com/office/drawing/2014/main" id="{848149CD-2F79-4327-AD2C-DE4EA911A4E1}"/>
                </a:ext>
              </a:extLst>
            </p:cNvPr>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5095;p79">
              <a:extLst>
                <a:ext uri="{FF2B5EF4-FFF2-40B4-BE49-F238E27FC236}">
                  <a16:creationId xmlns:a16="http://schemas.microsoft.com/office/drawing/2014/main" id="{6EC47BE1-429E-4C04-B396-62F1A7CED05B}"/>
                </a:ext>
              </a:extLst>
            </p:cNvPr>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5096;p79">
              <a:extLst>
                <a:ext uri="{FF2B5EF4-FFF2-40B4-BE49-F238E27FC236}">
                  <a16:creationId xmlns:a16="http://schemas.microsoft.com/office/drawing/2014/main" id="{4B4CF57A-A937-4926-93B8-FB17305BBD61}"/>
                </a:ext>
              </a:extLst>
            </p:cNvPr>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5097;p79">
              <a:extLst>
                <a:ext uri="{FF2B5EF4-FFF2-40B4-BE49-F238E27FC236}">
                  <a16:creationId xmlns:a16="http://schemas.microsoft.com/office/drawing/2014/main" id="{CB8BE7F5-1756-469F-B440-5A1584AC93BD}"/>
                </a:ext>
              </a:extLst>
            </p:cNvPr>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5098;p79">
              <a:extLst>
                <a:ext uri="{FF2B5EF4-FFF2-40B4-BE49-F238E27FC236}">
                  <a16:creationId xmlns:a16="http://schemas.microsoft.com/office/drawing/2014/main" id="{26281B9B-6124-401A-BA49-AA62BCAF50E9}"/>
                </a:ext>
              </a:extLst>
            </p:cNvPr>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5099;p79">
              <a:extLst>
                <a:ext uri="{FF2B5EF4-FFF2-40B4-BE49-F238E27FC236}">
                  <a16:creationId xmlns:a16="http://schemas.microsoft.com/office/drawing/2014/main" id="{93E126A8-8921-4D09-B648-E73DCEFBF3CE}"/>
                </a:ext>
              </a:extLst>
            </p:cNvPr>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5100;p79">
              <a:extLst>
                <a:ext uri="{FF2B5EF4-FFF2-40B4-BE49-F238E27FC236}">
                  <a16:creationId xmlns:a16="http://schemas.microsoft.com/office/drawing/2014/main" id="{CA1603F1-B5FD-494C-80F3-EE9A7CFCD3C7}"/>
                </a:ext>
              </a:extLst>
            </p:cNvPr>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5101;p79">
              <a:extLst>
                <a:ext uri="{FF2B5EF4-FFF2-40B4-BE49-F238E27FC236}">
                  <a16:creationId xmlns:a16="http://schemas.microsoft.com/office/drawing/2014/main" id="{DEF18F0F-58BB-4660-A98D-3FDCBDCB0A57}"/>
                </a:ext>
              </a:extLst>
            </p:cNvPr>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5102;p79">
              <a:extLst>
                <a:ext uri="{FF2B5EF4-FFF2-40B4-BE49-F238E27FC236}">
                  <a16:creationId xmlns:a16="http://schemas.microsoft.com/office/drawing/2014/main" id="{499F9B69-140B-444F-8CBC-56ABC348A19A}"/>
                </a:ext>
              </a:extLst>
            </p:cNvPr>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5103;p79">
              <a:extLst>
                <a:ext uri="{FF2B5EF4-FFF2-40B4-BE49-F238E27FC236}">
                  <a16:creationId xmlns:a16="http://schemas.microsoft.com/office/drawing/2014/main" id="{CC785AF4-7714-41C4-9892-FF8687563CEE}"/>
                </a:ext>
              </a:extLst>
            </p:cNvPr>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5104;p79">
              <a:extLst>
                <a:ext uri="{FF2B5EF4-FFF2-40B4-BE49-F238E27FC236}">
                  <a16:creationId xmlns:a16="http://schemas.microsoft.com/office/drawing/2014/main" id="{B12A2B8B-B8D9-4A74-B687-AB1331C54DD8}"/>
                </a:ext>
              </a:extLst>
            </p:cNvPr>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5105;p79">
              <a:extLst>
                <a:ext uri="{FF2B5EF4-FFF2-40B4-BE49-F238E27FC236}">
                  <a16:creationId xmlns:a16="http://schemas.microsoft.com/office/drawing/2014/main" id="{72A03454-8A8D-48D8-BDB8-E10EE202DE36}"/>
                </a:ext>
              </a:extLst>
            </p:cNvPr>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5106;p79">
              <a:extLst>
                <a:ext uri="{FF2B5EF4-FFF2-40B4-BE49-F238E27FC236}">
                  <a16:creationId xmlns:a16="http://schemas.microsoft.com/office/drawing/2014/main" id="{DA7AA58B-48FA-4A9B-921D-492279B2684C}"/>
                </a:ext>
              </a:extLst>
            </p:cNvPr>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5107;p79">
              <a:extLst>
                <a:ext uri="{FF2B5EF4-FFF2-40B4-BE49-F238E27FC236}">
                  <a16:creationId xmlns:a16="http://schemas.microsoft.com/office/drawing/2014/main" id="{4E1D9AF6-906B-4C6F-ADC3-56CE28B372B9}"/>
                </a:ext>
              </a:extLst>
            </p:cNvPr>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5108;p79">
              <a:extLst>
                <a:ext uri="{FF2B5EF4-FFF2-40B4-BE49-F238E27FC236}">
                  <a16:creationId xmlns:a16="http://schemas.microsoft.com/office/drawing/2014/main" id="{43EAF1A0-953E-4C03-8893-1A6E779DA471}"/>
                </a:ext>
              </a:extLst>
            </p:cNvPr>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5109;p79">
              <a:extLst>
                <a:ext uri="{FF2B5EF4-FFF2-40B4-BE49-F238E27FC236}">
                  <a16:creationId xmlns:a16="http://schemas.microsoft.com/office/drawing/2014/main" id="{621E1748-B0A7-4EFA-9274-13B75694CDF3}"/>
                </a:ext>
              </a:extLst>
            </p:cNvPr>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5110;p79">
              <a:extLst>
                <a:ext uri="{FF2B5EF4-FFF2-40B4-BE49-F238E27FC236}">
                  <a16:creationId xmlns:a16="http://schemas.microsoft.com/office/drawing/2014/main" id="{A3B6DC4E-B68C-4A72-8011-BB21BE728A9A}"/>
                </a:ext>
              </a:extLst>
            </p:cNvPr>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5111;p79">
              <a:extLst>
                <a:ext uri="{FF2B5EF4-FFF2-40B4-BE49-F238E27FC236}">
                  <a16:creationId xmlns:a16="http://schemas.microsoft.com/office/drawing/2014/main" id="{433AF818-CDC2-47E1-BC3F-D86E79E89FB0}"/>
                </a:ext>
              </a:extLst>
            </p:cNvPr>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5112;p79">
              <a:extLst>
                <a:ext uri="{FF2B5EF4-FFF2-40B4-BE49-F238E27FC236}">
                  <a16:creationId xmlns:a16="http://schemas.microsoft.com/office/drawing/2014/main" id="{024D7FEA-76B5-4AC6-87C4-BF58C5B5C94C}"/>
                </a:ext>
              </a:extLst>
            </p:cNvPr>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5113;p79">
              <a:extLst>
                <a:ext uri="{FF2B5EF4-FFF2-40B4-BE49-F238E27FC236}">
                  <a16:creationId xmlns:a16="http://schemas.microsoft.com/office/drawing/2014/main" id="{EEFF88FF-85FC-4D6D-93AD-85C27386BAD6}"/>
                </a:ext>
              </a:extLst>
            </p:cNvPr>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5114;p79">
              <a:extLst>
                <a:ext uri="{FF2B5EF4-FFF2-40B4-BE49-F238E27FC236}">
                  <a16:creationId xmlns:a16="http://schemas.microsoft.com/office/drawing/2014/main" id="{E01E2DB3-FB5A-475C-9B9C-44E272E74E3A}"/>
                </a:ext>
              </a:extLst>
            </p:cNvPr>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5115;p79">
              <a:extLst>
                <a:ext uri="{FF2B5EF4-FFF2-40B4-BE49-F238E27FC236}">
                  <a16:creationId xmlns:a16="http://schemas.microsoft.com/office/drawing/2014/main" id="{CEF35643-0F30-449F-A125-40D38DFB456E}"/>
                </a:ext>
              </a:extLst>
            </p:cNvPr>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5116;p79">
              <a:extLst>
                <a:ext uri="{FF2B5EF4-FFF2-40B4-BE49-F238E27FC236}">
                  <a16:creationId xmlns:a16="http://schemas.microsoft.com/office/drawing/2014/main" id="{1911C00A-06DC-4D89-9B8E-3F000CBDE59B}"/>
                </a:ext>
              </a:extLst>
            </p:cNvPr>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5117;p79">
              <a:extLst>
                <a:ext uri="{FF2B5EF4-FFF2-40B4-BE49-F238E27FC236}">
                  <a16:creationId xmlns:a16="http://schemas.microsoft.com/office/drawing/2014/main" id="{A934403E-D5A6-420D-A3BA-564F5F4CBF16}"/>
                </a:ext>
              </a:extLst>
            </p:cNvPr>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5118;p79">
              <a:extLst>
                <a:ext uri="{FF2B5EF4-FFF2-40B4-BE49-F238E27FC236}">
                  <a16:creationId xmlns:a16="http://schemas.microsoft.com/office/drawing/2014/main" id="{5BE82724-BE23-4248-981E-38A4E23B4D4D}"/>
                </a:ext>
              </a:extLst>
            </p:cNvPr>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5119;p79">
              <a:extLst>
                <a:ext uri="{FF2B5EF4-FFF2-40B4-BE49-F238E27FC236}">
                  <a16:creationId xmlns:a16="http://schemas.microsoft.com/office/drawing/2014/main" id="{1DE8DB95-E61F-438F-BB4F-09322EE2019F}"/>
                </a:ext>
              </a:extLst>
            </p:cNvPr>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5120;p79">
              <a:extLst>
                <a:ext uri="{FF2B5EF4-FFF2-40B4-BE49-F238E27FC236}">
                  <a16:creationId xmlns:a16="http://schemas.microsoft.com/office/drawing/2014/main" id="{61F8A88C-FAC6-48DD-A084-41D8791C6DC3}"/>
                </a:ext>
              </a:extLst>
            </p:cNvPr>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5121;p79">
              <a:extLst>
                <a:ext uri="{FF2B5EF4-FFF2-40B4-BE49-F238E27FC236}">
                  <a16:creationId xmlns:a16="http://schemas.microsoft.com/office/drawing/2014/main" id="{DF0DEAD9-93DA-49F2-9B5F-31DACBB087A9}"/>
                </a:ext>
              </a:extLst>
            </p:cNvPr>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5122;p79">
              <a:extLst>
                <a:ext uri="{FF2B5EF4-FFF2-40B4-BE49-F238E27FC236}">
                  <a16:creationId xmlns:a16="http://schemas.microsoft.com/office/drawing/2014/main" id="{5E663425-0C25-447E-B2BE-EA0E381D7723}"/>
                </a:ext>
              </a:extLst>
            </p:cNvPr>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5123;p79">
              <a:extLst>
                <a:ext uri="{FF2B5EF4-FFF2-40B4-BE49-F238E27FC236}">
                  <a16:creationId xmlns:a16="http://schemas.microsoft.com/office/drawing/2014/main" id="{56478F89-F4E7-4607-883A-9FB4A0D28FA5}"/>
                </a:ext>
              </a:extLst>
            </p:cNvPr>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5124;p79">
              <a:extLst>
                <a:ext uri="{FF2B5EF4-FFF2-40B4-BE49-F238E27FC236}">
                  <a16:creationId xmlns:a16="http://schemas.microsoft.com/office/drawing/2014/main" id="{51284DCE-58E6-4E89-8811-4718A8352014}"/>
                </a:ext>
              </a:extLst>
            </p:cNvPr>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5125;p79">
              <a:extLst>
                <a:ext uri="{FF2B5EF4-FFF2-40B4-BE49-F238E27FC236}">
                  <a16:creationId xmlns:a16="http://schemas.microsoft.com/office/drawing/2014/main" id="{B1E749F7-3820-4063-B50F-A8B99E462B31}"/>
                </a:ext>
              </a:extLst>
            </p:cNvPr>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5126;p79">
              <a:extLst>
                <a:ext uri="{FF2B5EF4-FFF2-40B4-BE49-F238E27FC236}">
                  <a16:creationId xmlns:a16="http://schemas.microsoft.com/office/drawing/2014/main" id="{A4855466-CAA3-4B19-A958-EB69082C1C8C}"/>
                </a:ext>
              </a:extLst>
            </p:cNvPr>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5127;p79">
              <a:extLst>
                <a:ext uri="{FF2B5EF4-FFF2-40B4-BE49-F238E27FC236}">
                  <a16:creationId xmlns:a16="http://schemas.microsoft.com/office/drawing/2014/main" id="{EBC25AC5-D33E-406C-82FB-D57D4176429D}"/>
                </a:ext>
              </a:extLst>
            </p:cNvPr>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5128;p79">
              <a:extLst>
                <a:ext uri="{FF2B5EF4-FFF2-40B4-BE49-F238E27FC236}">
                  <a16:creationId xmlns:a16="http://schemas.microsoft.com/office/drawing/2014/main" id="{A234CFB5-11BF-4C13-8C51-33F8089023DB}"/>
                </a:ext>
              </a:extLst>
            </p:cNvPr>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5129;p79">
              <a:extLst>
                <a:ext uri="{FF2B5EF4-FFF2-40B4-BE49-F238E27FC236}">
                  <a16:creationId xmlns:a16="http://schemas.microsoft.com/office/drawing/2014/main" id="{EBAA6FC1-5001-4138-9E48-E60042E8CCD4}"/>
                </a:ext>
              </a:extLst>
            </p:cNvPr>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5130;p79">
              <a:extLst>
                <a:ext uri="{FF2B5EF4-FFF2-40B4-BE49-F238E27FC236}">
                  <a16:creationId xmlns:a16="http://schemas.microsoft.com/office/drawing/2014/main" id="{83A0AE6F-D979-4719-BEFE-D529BBE575F6}"/>
                </a:ext>
              </a:extLst>
            </p:cNvPr>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5131;p79">
              <a:extLst>
                <a:ext uri="{FF2B5EF4-FFF2-40B4-BE49-F238E27FC236}">
                  <a16:creationId xmlns:a16="http://schemas.microsoft.com/office/drawing/2014/main" id="{990BB466-C810-4B50-AA2D-2ECEBFF93FD1}"/>
                </a:ext>
              </a:extLst>
            </p:cNvPr>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5132;p79">
              <a:extLst>
                <a:ext uri="{FF2B5EF4-FFF2-40B4-BE49-F238E27FC236}">
                  <a16:creationId xmlns:a16="http://schemas.microsoft.com/office/drawing/2014/main" id="{A875129C-3016-44E2-9B9D-889061749934}"/>
                </a:ext>
              </a:extLst>
            </p:cNvPr>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5133;p79">
              <a:extLst>
                <a:ext uri="{FF2B5EF4-FFF2-40B4-BE49-F238E27FC236}">
                  <a16:creationId xmlns:a16="http://schemas.microsoft.com/office/drawing/2014/main" id="{C20B1FE8-3B52-4706-AB1C-4B82D05D8678}"/>
                </a:ext>
              </a:extLst>
            </p:cNvPr>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5134;p79">
              <a:extLst>
                <a:ext uri="{FF2B5EF4-FFF2-40B4-BE49-F238E27FC236}">
                  <a16:creationId xmlns:a16="http://schemas.microsoft.com/office/drawing/2014/main" id="{BBD8D8C9-143D-47CD-B405-0B32F3A7C083}"/>
                </a:ext>
              </a:extLst>
            </p:cNvPr>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5135;p79">
              <a:extLst>
                <a:ext uri="{FF2B5EF4-FFF2-40B4-BE49-F238E27FC236}">
                  <a16:creationId xmlns:a16="http://schemas.microsoft.com/office/drawing/2014/main" id="{9BCCC156-66FB-4801-98B2-F817B9A9787B}"/>
                </a:ext>
              </a:extLst>
            </p:cNvPr>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5136;p79">
              <a:extLst>
                <a:ext uri="{FF2B5EF4-FFF2-40B4-BE49-F238E27FC236}">
                  <a16:creationId xmlns:a16="http://schemas.microsoft.com/office/drawing/2014/main" id="{A7A98B99-49F4-4B70-8549-79D473983F77}"/>
                </a:ext>
              </a:extLst>
            </p:cNvPr>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5137;p79">
              <a:extLst>
                <a:ext uri="{FF2B5EF4-FFF2-40B4-BE49-F238E27FC236}">
                  <a16:creationId xmlns:a16="http://schemas.microsoft.com/office/drawing/2014/main" id="{C58214DC-9221-48B2-8F9F-735777A07C32}"/>
                </a:ext>
              </a:extLst>
            </p:cNvPr>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5138;p79">
              <a:extLst>
                <a:ext uri="{FF2B5EF4-FFF2-40B4-BE49-F238E27FC236}">
                  <a16:creationId xmlns:a16="http://schemas.microsoft.com/office/drawing/2014/main" id="{215555D2-CC53-4DAD-80F6-EFE8DF9DE58F}"/>
                </a:ext>
              </a:extLst>
            </p:cNvPr>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5139;p79">
              <a:extLst>
                <a:ext uri="{FF2B5EF4-FFF2-40B4-BE49-F238E27FC236}">
                  <a16:creationId xmlns:a16="http://schemas.microsoft.com/office/drawing/2014/main" id="{32CA74FF-77F9-4C2A-808F-13ADD49F79ED}"/>
                </a:ext>
              </a:extLst>
            </p:cNvPr>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5140;p79">
              <a:extLst>
                <a:ext uri="{FF2B5EF4-FFF2-40B4-BE49-F238E27FC236}">
                  <a16:creationId xmlns:a16="http://schemas.microsoft.com/office/drawing/2014/main" id="{9C735EF2-EE4D-4968-BC57-7AA8585A8DFE}"/>
                </a:ext>
              </a:extLst>
            </p:cNvPr>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5141;p79">
              <a:extLst>
                <a:ext uri="{FF2B5EF4-FFF2-40B4-BE49-F238E27FC236}">
                  <a16:creationId xmlns:a16="http://schemas.microsoft.com/office/drawing/2014/main" id="{428025B5-2426-4C9A-84E1-492487AFEFA8}"/>
                </a:ext>
              </a:extLst>
            </p:cNvPr>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5142;p79">
              <a:extLst>
                <a:ext uri="{FF2B5EF4-FFF2-40B4-BE49-F238E27FC236}">
                  <a16:creationId xmlns:a16="http://schemas.microsoft.com/office/drawing/2014/main" id="{6E0E84BF-98AE-49AD-8B50-268C938F9011}"/>
                </a:ext>
              </a:extLst>
            </p:cNvPr>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5143;p79">
              <a:extLst>
                <a:ext uri="{FF2B5EF4-FFF2-40B4-BE49-F238E27FC236}">
                  <a16:creationId xmlns:a16="http://schemas.microsoft.com/office/drawing/2014/main" id="{2631DB3D-100E-4F92-881C-4A8D19F1231C}"/>
                </a:ext>
              </a:extLst>
            </p:cNvPr>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5144;p79">
              <a:extLst>
                <a:ext uri="{FF2B5EF4-FFF2-40B4-BE49-F238E27FC236}">
                  <a16:creationId xmlns:a16="http://schemas.microsoft.com/office/drawing/2014/main" id="{BDBD9196-4FD1-4E27-BFF9-900D05472DCD}"/>
                </a:ext>
              </a:extLst>
            </p:cNvPr>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5145;p79">
              <a:extLst>
                <a:ext uri="{FF2B5EF4-FFF2-40B4-BE49-F238E27FC236}">
                  <a16:creationId xmlns:a16="http://schemas.microsoft.com/office/drawing/2014/main" id="{AD1AEF27-C964-4E57-B8F8-6652656EE48E}"/>
                </a:ext>
              </a:extLst>
            </p:cNvPr>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5146;p79">
              <a:extLst>
                <a:ext uri="{FF2B5EF4-FFF2-40B4-BE49-F238E27FC236}">
                  <a16:creationId xmlns:a16="http://schemas.microsoft.com/office/drawing/2014/main" id="{6D272127-AA61-46E9-A658-CF9259080DCB}"/>
                </a:ext>
              </a:extLst>
            </p:cNvPr>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5147;p79">
              <a:extLst>
                <a:ext uri="{FF2B5EF4-FFF2-40B4-BE49-F238E27FC236}">
                  <a16:creationId xmlns:a16="http://schemas.microsoft.com/office/drawing/2014/main" id="{5A2502B7-2920-4B16-9AA8-2991F42C2843}"/>
                </a:ext>
              </a:extLst>
            </p:cNvPr>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5148;p79">
              <a:extLst>
                <a:ext uri="{FF2B5EF4-FFF2-40B4-BE49-F238E27FC236}">
                  <a16:creationId xmlns:a16="http://schemas.microsoft.com/office/drawing/2014/main" id="{87802086-9E79-46EC-9F07-FB151B0F0BEF}"/>
                </a:ext>
              </a:extLst>
            </p:cNvPr>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5149;p79">
              <a:extLst>
                <a:ext uri="{FF2B5EF4-FFF2-40B4-BE49-F238E27FC236}">
                  <a16:creationId xmlns:a16="http://schemas.microsoft.com/office/drawing/2014/main" id="{D6F95698-6E32-4AF8-BD85-28F3C2460643}"/>
                </a:ext>
              </a:extLst>
            </p:cNvPr>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5150;p79">
              <a:extLst>
                <a:ext uri="{FF2B5EF4-FFF2-40B4-BE49-F238E27FC236}">
                  <a16:creationId xmlns:a16="http://schemas.microsoft.com/office/drawing/2014/main" id="{F874A7B5-CE06-4652-9302-569F6ADEDDB2}"/>
                </a:ext>
              </a:extLst>
            </p:cNvPr>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5151;p79">
              <a:extLst>
                <a:ext uri="{FF2B5EF4-FFF2-40B4-BE49-F238E27FC236}">
                  <a16:creationId xmlns:a16="http://schemas.microsoft.com/office/drawing/2014/main" id="{34329AC2-840B-4444-B3DA-5CBBF835EC19}"/>
                </a:ext>
              </a:extLst>
            </p:cNvPr>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5152;p79">
              <a:extLst>
                <a:ext uri="{FF2B5EF4-FFF2-40B4-BE49-F238E27FC236}">
                  <a16:creationId xmlns:a16="http://schemas.microsoft.com/office/drawing/2014/main" id="{4E239A1A-87BA-4C09-8A3C-3CAD7B4E5E67}"/>
                </a:ext>
              </a:extLst>
            </p:cNvPr>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5153;p79">
              <a:extLst>
                <a:ext uri="{FF2B5EF4-FFF2-40B4-BE49-F238E27FC236}">
                  <a16:creationId xmlns:a16="http://schemas.microsoft.com/office/drawing/2014/main" id="{14501EED-3C94-47D0-A72E-B8109D655A6C}"/>
                </a:ext>
              </a:extLst>
            </p:cNvPr>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5154;p79">
              <a:extLst>
                <a:ext uri="{FF2B5EF4-FFF2-40B4-BE49-F238E27FC236}">
                  <a16:creationId xmlns:a16="http://schemas.microsoft.com/office/drawing/2014/main" id="{617FD34C-C430-4FB3-A8C7-664CCAEC0022}"/>
                </a:ext>
              </a:extLst>
            </p:cNvPr>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5155;p79">
              <a:extLst>
                <a:ext uri="{FF2B5EF4-FFF2-40B4-BE49-F238E27FC236}">
                  <a16:creationId xmlns:a16="http://schemas.microsoft.com/office/drawing/2014/main" id="{9F00DE1B-F355-4496-BF04-02D7BE0E03ED}"/>
                </a:ext>
              </a:extLst>
            </p:cNvPr>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5156;p79">
              <a:extLst>
                <a:ext uri="{FF2B5EF4-FFF2-40B4-BE49-F238E27FC236}">
                  <a16:creationId xmlns:a16="http://schemas.microsoft.com/office/drawing/2014/main" id="{8321544E-90F5-46C5-904A-36CC8000FD91}"/>
                </a:ext>
              </a:extLst>
            </p:cNvPr>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5157;p79">
              <a:extLst>
                <a:ext uri="{FF2B5EF4-FFF2-40B4-BE49-F238E27FC236}">
                  <a16:creationId xmlns:a16="http://schemas.microsoft.com/office/drawing/2014/main" id="{3DA9AD4F-D885-436E-A760-AFD4B79485FB}"/>
                </a:ext>
              </a:extLst>
            </p:cNvPr>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5158;p79">
              <a:extLst>
                <a:ext uri="{FF2B5EF4-FFF2-40B4-BE49-F238E27FC236}">
                  <a16:creationId xmlns:a16="http://schemas.microsoft.com/office/drawing/2014/main" id="{3AF4304C-B920-4BED-BF51-7E46DF2A8D3A}"/>
                </a:ext>
              </a:extLst>
            </p:cNvPr>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5159;p79">
              <a:extLst>
                <a:ext uri="{FF2B5EF4-FFF2-40B4-BE49-F238E27FC236}">
                  <a16:creationId xmlns:a16="http://schemas.microsoft.com/office/drawing/2014/main" id="{8166A486-2117-475D-A2F9-098F6DFFA342}"/>
                </a:ext>
              </a:extLst>
            </p:cNvPr>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5160;p79">
              <a:extLst>
                <a:ext uri="{FF2B5EF4-FFF2-40B4-BE49-F238E27FC236}">
                  <a16:creationId xmlns:a16="http://schemas.microsoft.com/office/drawing/2014/main" id="{C906B2F0-A830-46E8-AA85-164E57FA70C6}"/>
                </a:ext>
              </a:extLst>
            </p:cNvPr>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5161;p79">
              <a:extLst>
                <a:ext uri="{FF2B5EF4-FFF2-40B4-BE49-F238E27FC236}">
                  <a16:creationId xmlns:a16="http://schemas.microsoft.com/office/drawing/2014/main" id="{57449EDA-3079-4986-B0E1-E8810520DDDC}"/>
                </a:ext>
              </a:extLst>
            </p:cNvPr>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5162;p79">
              <a:extLst>
                <a:ext uri="{FF2B5EF4-FFF2-40B4-BE49-F238E27FC236}">
                  <a16:creationId xmlns:a16="http://schemas.microsoft.com/office/drawing/2014/main" id="{7D7D9A16-8D08-4A9F-B256-8D6160DAF3A4}"/>
                </a:ext>
              </a:extLst>
            </p:cNvPr>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5163;p79">
              <a:extLst>
                <a:ext uri="{FF2B5EF4-FFF2-40B4-BE49-F238E27FC236}">
                  <a16:creationId xmlns:a16="http://schemas.microsoft.com/office/drawing/2014/main" id="{FCDA782D-47FD-4861-9D37-85B77E73ACF7}"/>
                </a:ext>
              </a:extLst>
            </p:cNvPr>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5164;p79">
              <a:extLst>
                <a:ext uri="{FF2B5EF4-FFF2-40B4-BE49-F238E27FC236}">
                  <a16:creationId xmlns:a16="http://schemas.microsoft.com/office/drawing/2014/main" id="{72C55C73-B48B-45DC-A9B3-4655D176A13E}"/>
                </a:ext>
              </a:extLst>
            </p:cNvPr>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5165;p79">
              <a:extLst>
                <a:ext uri="{FF2B5EF4-FFF2-40B4-BE49-F238E27FC236}">
                  <a16:creationId xmlns:a16="http://schemas.microsoft.com/office/drawing/2014/main" id="{B8CB638E-F210-4751-9168-AB3D97004655}"/>
                </a:ext>
              </a:extLst>
            </p:cNvPr>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5166;p79">
              <a:extLst>
                <a:ext uri="{FF2B5EF4-FFF2-40B4-BE49-F238E27FC236}">
                  <a16:creationId xmlns:a16="http://schemas.microsoft.com/office/drawing/2014/main" id="{7401BD1F-0D6D-48CF-B42F-E2B9FA050E60}"/>
                </a:ext>
              </a:extLst>
            </p:cNvPr>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5167;p79">
              <a:extLst>
                <a:ext uri="{FF2B5EF4-FFF2-40B4-BE49-F238E27FC236}">
                  <a16:creationId xmlns:a16="http://schemas.microsoft.com/office/drawing/2014/main" id="{86AE3A18-014F-407D-B55B-2314C12300DF}"/>
                </a:ext>
              </a:extLst>
            </p:cNvPr>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5168;p79">
              <a:extLst>
                <a:ext uri="{FF2B5EF4-FFF2-40B4-BE49-F238E27FC236}">
                  <a16:creationId xmlns:a16="http://schemas.microsoft.com/office/drawing/2014/main" id="{9BB585E3-3116-4095-BD5F-74A062A6C4AF}"/>
                </a:ext>
              </a:extLst>
            </p:cNvPr>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5169;p79">
              <a:extLst>
                <a:ext uri="{FF2B5EF4-FFF2-40B4-BE49-F238E27FC236}">
                  <a16:creationId xmlns:a16="http://schemas.microsoft.com/office/drawing/2014/main" id="{74FFE8FD-A52E-44DC-9744-7B1A9939F8B3}"/>
                </a:ext>
              </a:extLst>
            </p:cNvPr>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5170;p79">
              <a:extLst>
                <a:ext uri="{FF2B5EF4-FFF2-40B4-BE49-F238E27FC236}">
                  <a16:creationId xmlns:a16="http://schemas.microsoft.com/office/drawing/2014/main" id="{5ED31441-7928-4052-88B5-5887EE3B4E25}"/>
                </a:ext>
              </a:extLst>
            </p:cNvPr>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5171;p79">
              <a:extLst>
                <a:ext uri="{FF2B5EF4-FFF2-40B4-BE49-F238E27FC236}">
                  <a16:creationId xmlns:a16="http://schemas.microsoft.com/office/drawing/2014/main" id="{F0F1FBAE-F914-42F9-BD16-EEA1F6C77043}"/>
                </a:ext>
              </a:extLst>
            </p:cNvPr>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5172;p79">
              <a:extLst>
                <a:ext uri="{FF2B5EF4-FFF2-40B4-BE49-F238E27FC236}">
                  <a16:creationId xmlns:a16="http://schemas.microsoft.com/office/drawing/2014/main" id="{F5EA1123-1DCE-4C6F-A0BE-B67ED1E36747}"/>
                </a:ext>
              </a:extLst>
            </p:cNvPr>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5173;p79">
              <a:extLst>
                <a:ext uri="{FF2B5EF4-FFF2-40B4-BE49-F238E27FC236}">
                  <a16:creationId xmlns:a16="http://schemas.microsoft.com/office/drawing/2014/main" id="{F84CF971-83D2-48FB-A59C-9FF487D455F1}"/>
                </a:ext>
              </a:extLst>
            </p:cNvPr>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5174;p79">
              <a:extLst>
                <a:ext uri="{FF2B5EF4-FFF2-40B4-BE49-F238E27FC236}">
                  <a16:creationId xmlns:a16="http://schemas.microsoft.com/office/drawing/2014/main" id="{BF65C11E-616A-43FD-BF48-8141161F567E}"/>
                </a:ext>
              </a:extLst>
            </p:cNvPr>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5175;p79">
              <a:extLst>
                <a:ext uri="{FF2B5EF4-FFF2-40B4-BE49-F238E27FC236}">
                  <a16:creationId xmlns:a16="http://schemas.microsoft.com/office/drawing/2014/main" id="{42D5EE63-AE5A-4FE3-B90E-A4404276DCC7}"/>
                </a:ext>
              </a:extLst>
            </p:cNvPr>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5176;p79">
              <a:extLst>
                <a:ext uri="{FF2B5EF4-FFF2-40B4-BE49-F238E27FC236}">
                  <a16:creationId xmlns:a16="http://schemas.microsoft.com/office/drawing/2014/main" id="{727C5C6C-A39E-4557-8B89-1B32DD1ADA88}"/>
                </a:ext>
              </a:extLst>
            </p:cNvPr>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5177;p79">
              <a:extLst>
                <a:ext uri="{FF2B5EF4-FFF2-40B4-BE49-F238E27FC236}">
                  <a16:creationId xmlns:a16="http://schemas.microsoft.com/office/drawing/2014/main" id="{39E5A6F3-DDCB-49C8-BC7C-0273AA49056B}"/>
                </a:ext>
              </a:extLst>
            </p:cNvPr>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5178;p79">
              <a:extLst>
                <a:ext uri="{FF2B5EF4-FFF2-40B4-BE49-F238E27FC236}">
                  <a16:creationId xmlns:a16="http://schemas.microsoft.com/office/drawing/2014/main" id="{FECFA66B-E948-4BF3-9AB3-54F700989A75}"/>
                </a:ext>
              </a:extLst>
            </p:cNvPr>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5179;p79">
              <a:extLst>
                <a:ext uri="{FF2B5EF4-FFF2-40B4-BE49-F238E27FC236}">
                  <a16:creationId xmlns:a16="http://schemas.microsoft.com/office/drawing/2014/main" id="{2BE96470-FAF6-42D1-83F2-68B2C5F0AA9B}"/>
                </a:ext>
              </a:extLst>
            </p:cNvPr>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5180;p79">
              <a:extLst>
                <a:ext uri="{FF2B5EF4-FFF2-40B4-BE49-F238E27FC236}">
                  <a16:creationId xmlns:a16="http://schemas.microsoft.com/office/drawing/2014/main" id="{EDFD4872-720E-43C5-96B4-562E97810ACA}"/>
                </a:ext>
              </a:extLst>
            </p:cNvPr>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5181;p79">
              <a:extLst>
                <a:ext uri="{FF2B5EF4-FFF2-40B4-BE49-F238E27FC236}">
                  <a16:creationId xmlns:a16="http://schemas.microsoft.com/office/drawing/2014/main" id="{0992855B-CC24-4EED-9B27-EFBA2E456740}"/>
                </a:ext>
              </a:extLst>
            </p:cNvPr>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5182;p79">
              <a:extLst>
                <a:ext uri="{FF2B5EF4-FFF2-40B4-BE49-F238E27FC236}">
                  <a16:creationId xmlns:a16="http://schemas.microsoft.com/office/drawing/2014/main" id="{1145A5CE-5B22-437D-8ED0-484DBECD72F2}"/>
                </a:ext>
              </a:extLst>
            </p:cNvPr>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5183;p79">
              <a:extLst>
                <a:ext uri="{FF2B5EF4-FFF2-40B4-BE49-F238E27FC236}">
                  <a16:creationId xmlns:a16="http://schemas.microsoft.com/office/drawing/2014/main" id="{C7397EFE-1040-4CE4-8C6B-472B1D1036DE}"/>
                </a:ext>
              </a:extLst>
            </p:cNvPr>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5184;p79">
              <a:extLst>
                <a:ext uri="{FF2B5EF4-FFF2-40B4-BE49-F238E27FC236}">
                  <a16:creationId xmlns:a16="http://schemas.microsoft.com/office/drawing/2014/main" id="{3A4BF7F3-8F16-43A4-BC9D-6E57ACD534CF}"/>
                </a:ext>
              </a:extLst>
            </p:cNvPr>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5185;p79">
              <a:extLst>
                <a:ext uri="{FF2B5EF4-FFF2-40B4-BE49-F238E27FC236}">
                  <a16:creationId xmlns:a16="http://schemas.microsoft.com/office/drawing/2014/main" id="{ADC1A2D4-1A21-40A5-A786-DA08D05DF50E}"/>
                </a:ext>
              </a:extLst>
            </p:cNvPr>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5186;p79">
              <a:extLst>
                <a:ext uri="{FF2B5EF4-FFF2-40B4-BE49-F238E27FC236}">
                  <a16:creationId xmlns:a16="http://schemas.microsoft.com/office/drawing/2014/main" id="{27E847D5-7FB1-4E91-A5E7-8FC47106947A}"/>
                </a:ext>
              </a:extLst>
            </p:cNvPr>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5187;p79">
              <a:extLst>
                <a:ext uri="{FF2B5EF4-FFF2-40B4-BE49-F238E27FC236}">
                  <a16:creationId xmlns:a16="http://schemas.microsoft.com/office/drawing/2014/main" id="{EA166C4C-208A-4C64-A6C6-05EB5FED91E0}"/>
                </a:ext>
              </a:extLst>
            </p:cNvPr>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5188;p79">
              <a:extLst>
                <a:ext uri="{FF2B5EF4-FFF2-40B4-BE49-F238E27FC236}">
                  <a16:creationId xmlns:a16="http://schemas.microsoft.com/office/drawing/2014/main" id="{D5161EE0-8B00-4BDF-BA2F-75BC408C2EFF}"/>
                </a:ext>
              </a:extLst>
            </p:cNvPr>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5189;p79">
              <a:extLst>
                <a:ext uri="{FF2B5EF4-FFF2-40B4-BE49-F238E27FC236}">
                  <a16:creationId xmlns:a16="http://schemas.microsoft.com/office/drawing/2014/main" id="{FCBD9CD1-B2EF-4906-A07F-AB0F450AD952}"/>
                </a:ext>
              </a:extLst>
            </p:cNvPr>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5190;p79">
              <a:extLst>
                <a:ext uri="{FF2B5EF4-FFF2-40B4-BE49-F238E27FC236}">
                  <a16:creationId xmlns:a16="http://schemas.microsoft.com/office/drawing/2014/main" id="{6FB83AEF-D893-4F3E-A2B0-FAD9B4F877C1}"/>
                </a:ext>
              </a:extLst>
            </p:cNvPr>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5191;p79">
              <a:extLst>
                <a:ext uri="{FF2B5EF4-FFF2-40B4-BE49-F238E27FC236}">
                  <a16:creationId xmlns:a16="http://schemas.microsoft.com/office/drawing/2014/main" id="{D19146D8-2639-4803-BA41-45102800D507}"/>
                </a:ext>
              </a:extLst>
            </p:cNvPr>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5192;p79">
              <a:extLst>
                <a:ext uri="{FF2B5EF4-FFF2-40B4-BE49-F238E27FC236}">
                  <a16:creationId xmlns:a16="http://schemas.microsoft.com/office/drawing/2014/main" id="{9D6DB203-3DB9-4D84-8EE1-5FB3E023357D}"/>
                </a:ext>
              </a:extLst>
            </p:cNvPr>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5193;p79">
              <a:extLst>
                <a:ext uri="{FF2B5EF4-FFF2-40B4-BE49-F238E27FC236}">
                  <a16:creationId xmlns:a16="http://schemas.microsoft.com/office/drawing/2014/main" id="{F5A5C857-AA24-4423-B267-F016F97DCA18}"/>
                </a:ext>
              </a:extLst>
            </p:cNvPr>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5194;p79">
              <a:extLst>
                <a:ext uri="{FF2B5EF4-FFF2-40B4-BE49-F238E27FC236}">
                  <a16:creationId xmlns:a16="http://schemas.microsoft.com/office/drawing/2014/main" id="{104029EB-F062-414C-BF36-877F2E9959DA}"/>
                </a:ext>
              </a:extLst>
            </p:cNvPr>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5195;p79">
              <a:extLst>
                <a:ext uri="{FF2B5EF4-FFF2-40B4-BE49-F238E27FC236}">
                  <a16:creationId xmlns:a16="http://schemas.microsoft.com/office/drawing/2014/main" id="{DF1FDC4E-CCEE-4761-BE8D-A78C802887BD}"/>
                </a:ext>
              </a:extLst>
            </p:cNvPr>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5196;p79">
              <a:extLst>
                <a:ext uri="{FF2B5EF4-FFF2-40B4-BE49-F238E27FC236}">
                  <a16:creationId xmlns:a16="http://schemas.microsoft.com/office/drawing/2014/main" id="{8A01A47E-3E29-40C9-AC5C-E85747C70BD8}"/>
                </a:ext>
              </a:extLst>
            </p:cNvPr>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5197;p79">
              <a:extLst>
                <a:ext uri="{FF2B5EF4-FFF2-40B4-BE49-F238E27FC236}">
                  <a16:creationId xmlns:a16="http://schemas.microsoft.com/office/drawing/2014/main" id="{FF8234B8-549F-4EE8-9070-456141C50F0E}"/>
                </a:ext>
              </a:extLst>
            </p:cNvPr>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5198;p79">
              <a:extLst>
                <a:ext uri="{FF2B5EF4-FFF2-40B4-BE49-F238E27FC236}">
                  <a16:creationId xmlns:a16="http://schemas.microsoft.com/office/drawing/2014/main" id="{D3CB7379-6D2B-48FC-AE4F-66B9B8049D43}"/>
                </a:ext>
              </a:extLst>
            </p:cNvPr>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5199;p79">
              <a:extLst>
                <a:ext uri="{FF2B5EF4-FFF2-40B4-BE49-F238E27FC236}">
                  <a16:creationId xmlns:a16="http://schemas.microsoft.com/office/drawing/2014/main" id="{463C232D-E65E-4061-8D5C-B8DCDADE8E6C}"/>
                </a:ext>
              </a:extLst>
            </p:cNvPr>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5200;p79">
              <a:extLst>
                <a:ext uri="{FF2B5EF4-FFF2-40B4-BE49-F238E27FC236}">
                  <a16:creationId xmlns:a16="http://schemas.microsoft.com/office/drawing/2014/main" id="{ADD9A590-4B5F-475B-A05D-298A3BE2B4A4}"/>
                </a:ext>
              </a:extLst>
            </p:cNvPr>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5201;p79">
              <a:extLst>
                <a:ext uri="{FF2B5EF4-FFF2-40B4-BE49-F238E27FC236}">
                  <a16:creationId xmlns:a16="http://schemas.microsoft.com/office/drawing/2014/main" id="{502B3046-E1DB-4F60-91CD-BA30B82B4C41}"/>
                </a:ext>
              </a:extLst>
            </p:cNvPr>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5202;p79">
              <a:extLst>
                <a:ext uri="{FF2B5EF4-FFF2-40B4-BE49-F238E27FC236}">
                  <a16:creationId xmlns:a16="http://schemas.microsoft.com/office/drawing/2014/main" id="{6A7E0057-5B88-4939-9CA5-EE86F8B45197}"/>
                </a:ext>
              </a:extLst>
            </p:cNvPr>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5203;p79">
              <a:extLst>
                <a:ext uri="{FF2B5EF4-FFF2-40B4-BE49-F238E27FC236}">
                  <a16:creationId xmlns:a16="http://schemas.microsoft.com/office/drawing/2014/main" id="{9070DDB6-A447-4B9C-971C-309C06D695EF}"/>
                </a:ext>
              </a:extLst>
            </p:cNvPr>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5204;p79">
              <a:extLst>
                <a:ext uri="{FF2B5EF4-FFF2-40B4-BE49-F238E27FC236}">
                  <a16:creationId xmlns:a16="http://schemas.microsoft.com/office/drawing/2014/main" id="{6D73D581-47AA-4A7C-9AC8-F623B101237A}"/>
                </a:ext>
              </a:extLst>
            </p:cNvPr>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5205;p79">
              <a:extLst>
                <a:ext uri="{FF2B5EF4-FFF2-40B4-BE49-F238E27FC236}">
                  <a16:creationId xmlns:a16="http://schemas.microsoft.com/office/drawing/2014/main" id="{5348AA40-6F4F-4674-94D5-E03A1D8EBD34}"/>
                </a:ext>
              </a:extLst>
            </p:cNvPr>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5206;p79">
              <a:extLst>
                <a:ext uri="{FF2B5EF4-FFF2-40B4-BE49-F238E27FC236}">
                  <a16:creationId xmlns:a16="http://schemas.microsoft.com/office/drawing/2014/main" id="{7D701A68-56F3-4969-BA46-858BBDA426D8}"/>
                </a:ext>
              </a:extLst>
            </p:cNvPr>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5207;p79">
              <a:extLst>
                <a:ext uri="{FF2B5EF4-FFF2-40B4-BE49-F238E27FC236}">
                  <a16:creationId xmlns:a16="http://schemas.microsoft.com/office/drawing/2014/main" id="{F01CD4A8-A134-447D-8672-7E68E2249C13}"/>
                </a:ext>
              </a:extLst>
            </p:cNvPr>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5208;p79">
              <a:extLst>
                <a:ext uri="{FF2B5EF4-FFF2-40B4-BE49-F238E27FC236}">
                  <a16:creationId xmlns:a16="http://schemas.microsoft.com/office/drawing/2014/main" id="{2AEF624B-BB90-4C00-83ED-CFAD8D09B2B4}"/>
                </a:ext>
              </a:extLst>
            </p:cNvPr>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5209;p79">
              <a:extLst>
                <a:ext uri="{FF2B5EF4-FFF2-40B4-BE49-F238E27FC236}">
                  <a16:creationId xmlns:a16="http://schemas.microsoft.com/office/drawing/2014/main" id="{D862E7C5-13A5-4DB5-AAAD-0F1BAED7D05D}"/>
                </a:ext>
              </a:extLst>
            </p:cNvPr>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5210;p79">
              <a:extLst>
                <a:ext uri="{FF2B5EF4-FFF2-40B4-BE49-F238E27FC236}">
                  <a16:creationId xmlns:a16="http://schemas.microsoft.com/office/drawing/2014/main" id="{8FCCF179-8643-46BF-AD5C-CB54E3E3C610}"/>
                </a:ext>
              </a:extLst>
            </p:cNvPr>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5211;p79">
              <a:extLst>
                <a:ext uri="{FF2B5EF4-FFF2-40B4-BE49-F238E27FC236}">
                  <a16:creationId xmlns:a16="http://schemas.microsoft.com/office/drawing/2014/main" id="{C0E88751-2435-4B63-A8FA-9A731A4314B1}"/>
                </a:ext>
              </a:extLst>
            </p:cNvPr>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5212;p79">
              <a:extLst>
                <a:ext uri="{FF2B5EF4-FFF2-40B4-BE49-F238E27FC236}">
                  <a16:creationId xmlns:a16="http://schemas.microsoft.com/office/drawing/2014/main" id="{FD5648CF-6332-4728-B648-B0D3D5A2AF5B}"/>
                </a:ext>
              </a:extLst>
            </p:cNvPr>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5213;p79">
              <a:extLst>
                <a:ext uri="{FF2B5EF4-FFF2-40B4-BE49-F238E27FC236}">
                  <a16:creationId xmlns:a16="http://schemas.microsoft.com/office/drawing/2014/main" id="{36A15D6A-9EE4-4B61-8563-65726B738FEB}"/>
                </a:ext>
              </a:extLst>
            </p:cNvPr>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5214;p79">
              <a:extLst>
                <a:ext uri="{FF2B5EF4-FFF2-40B4-BE49-F238E27FC236}">
                  <a16:creationId xmlns:a16="http://schemas.microsoft.com/office/drawing/2014/main" id="{9DEF9688-5484-4CAE-92AC-3F02A585504C}"/>
                </a:ext>
              </a:extLst>
            </p:cNvPr>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5215;p79">
              <a:extLst>
                <a:ext uri="{FF2B5EF4-FFF2-40B4-BE49-F238E27FC236}">
                  <a16:creationId xmlns:a16="http://schemas.microsoft.com/office/drawing/2014/main" id="{B3DE7A91-64CB-446F-9654-0E3B8B386F2C}"/>
                </a:ext>
              </a:extLst>
            </p:cNvPr>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5216;p79">
              <a:extLst>
                <a:ext uri="{FF2B5EF4-FFF2-40B4-BE49-F238E27FC236}">
                  <a16:creationId xmlns:a16="http://schemas.microsoft.com/office/drawing/2014/main" id="{EED4E8C4-85A3-4732-B97E-B349AC27716B}"/>
                </a:ext>
              </a:extLst>
            </p:cNvPr>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5217;p79">
              <a:extLst>
                <a:ext uri="{FF2B5EF4-FFF2-40B4-BE49-F238E27FC236}">
                  <a16:creationId xmlns:a16="http://schemas.microsoft.com/office/drawing/2014/main" id="{E14399D8-715B-4F11-B9F0-E64FA17A5D06}"/>
                </a:ext>
              </a:extLst>
            </p:cNvPr>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5218;p79">
              <a:extLst>
                <a:ext uri="{FF2B5EF4-FFF2-40B4-BE49-F238E27FC236}">
                  <a16:creationId xmlns:a16="http://schemas.microsoft.com/office/drawing/2014/main" id="{B5F353A8-A056-4AD2-9BC7-FE6BD13F3981}"/>
                </a:ext>
              </a:extLst>
            </p:cNvPr>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5219;p79">
              <a:extLst>
                <a:ext uri="{FF2B5EF4-FFF2-40B4-BE49-F238E27FC236}">
                  <a16:creationId xmlns:a16="http://schemas.microsoft.com/office/drawing/2014/main" id="{E207CA65-3E2E-4606-89FC-4BBC03C56888}"/>
                </a:ext>
              </a:extLst>
            </p:cNvPr>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5220;p79">
              <a:extLst>
                <a:ext uri="{FF2B5EF4-FFF2-40B4-BE49-F238E27FC236}">
                  <a16:creationId xmlns:a16="http://schemas.microsoft.com/office/drawing/2014/main" id="{DA56EF78-9C0D-4916-B7AD-7F35893D9820}"/>
                </a:ext>
              </a:extLst>
            </p:cNvPr>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5221;p79">
              <a:extLst>
                <a:ext uri="{FF2B5EF4-FFF2-40B4-BE49-F238E27FC236}">
                  <a16:creationId xmlns:a16="http://schemas.microsoft.com/office/drawing/2014/main" id="{1473F78E-DB24-477D-A8B6-0D521936628B}"/>
                </a:ext>
              </a:extLst>
            </p:cNvPr>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5222;p79">
              <a:extLst>
                <a:ext uri="{FF2B5EF4-FFF2-40B4-BE49-F238E27FC236}">
                  <a16:creationId xmlns:a16="http://schemas.microsoft.com/office/drawing/2014/main" id="{CD8252C3-3B7B-4CAF-AA62-0F367CFBED69}"/>
                </a:ext>
              </a:extLst>
            </p:cNvPr>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5223;p79">
              <a:extLst>
                <a:ext uri="{FF2B5EF4-FFF2-40B4-BE49-F238E27FC236}">
                  <a16:creationId xmlns:a16="http://schemas.microsoft.com/office/drawing/2014/main" id="{17AAC605-9074-47AA-AA45-3839DA9D217F}"/>
                </a:ext>
              </a:extLst>
            </p:cNvPr>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5224;p79">
              <a:extLst>
                <a:ext uri="{FF2B5EF4-FFF2-40B4-BE49-F238E27FC236}">
                  <a16:creationId xmlns:a16="http://schemas.microsoft.com/office/drawing/2014/main" id="{228A5486-68F9-4766-8C69-D5D2C3175490}"/>
                </a:ext>
              </a:extLst>
            </p:cNvPr>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5225;p79">
              <a:extLst>
                <a:ext uri="{FF2B5EF4-FFF2-40B4-BE49-F238E27FC236}">
                  <a16:creationId xmlns:a16="http://schemas.microsoft.com/office/drawing/2014/main" id="{F13D23D0-6696-4415-ACF4-D85C6BFDF408}"/>
                </a:ext>
              </a:extLst>
            </p:cNvPr>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5226;p79">
              <a:extLst>
                <a:ext uri="{FF2B5EF4-FFF2-40B4-BE49-F238E27FC236}">
                  <a16:creationId xmlns:a16="http://schemas.microsoft.com/office/drawing/2014/main" id="{C7502102-C667-470A-9B25-9B1F361CF330}"/>
                </a:ext>
              </a:extLst>
            </p:cNvPr>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5227;p79">
              <a:extLst>
                <a:ext uri="{FF2B5EF4-FFF2-40B4-BE49-F238E27FC236}">
                  <a16:creationId xmlns:a16="http://schemas.microsoft.com/office/drawing/2014/main" id="{745205EE-DF9D-4119-BF95-D4A43CB535BD}"/>
                </a:ext>
              </a:extLst>
            </p:cNvPr>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5228;p79">
              <a:extLst>
                <a:ext uri="{FF2B5EF4-FFF2-40B4-BE49-F238E27FC236}">
                  <a16:creationId xmlns:a16="http://schemas.microsoft.com/office/drawing/2014/main" id="{5CA2BAC0-835C-40F8-9B14-D6B10769E8F0}"/>
                </a:ext>
              </a:extLst>
            </p:cNvPr>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5229;p79">
              <a:extLst>
                <a:ext uri="{FF2B5EF4-FFF2-40B4-BE49-F238E27FC236}">
                  <a16:creationId xmlns:a16="http://schemas.microsoft.com/office/drawing/2014/main" id="{B510E10B-F4C6-433B-838E-DE40AFE8D8F3}"/>
                </a:ext>
              </a:extLst>
            </p:cNvPr>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5230;p79">
              <a:extLst>
                <a:ext uri="{FF2B5EF4-FFF2-40B4-BE49-F238E27FC236}">
                  <a16:creationId xmlns:a16="http://schemas.microsoft.com/office/drawing/2014/main" id="{D4C983C9-90C8-4A68-A7F4-D0F23AD8E7EF}"/>
                </a:ext>
              </a:extLst>
            </p:cNvPr>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5231;p79">
              <a:extLst>
                <a:ext uri="{FF2B5EF4-FFF2-40B4-BE49-F238E27FC236}">
                  <a16:creationId xmlns:a16="http://schemas.microsoft.com/office/drawing/2014/main" id="{B31A3AA7-CDD7-43AF-8A8E-034BF12CE071}"/>
                </a:ext>
              </a:extLst>
            </p:cNvPr>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5232;p79">
              <a:extLst>
                <a:ext uri="{FF2B5EF4-FFF2-40B4-BE49-F238E27FC236}">
                  <a16:creationId xmlns:a16="http://schemas.microsoft.com/office/drawing/2014/main" id="{36199D2D-B523-45D7-9236-F756826268D6}"/>
                </a:ext>
              </a:extLst>
            </p:cNvPr>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5233;p79">
              <a:extLst>
                <a:ext uri="{FF2B5EF4-FFF2-40B4-BE49-F238E27FC236}">
                  <a16:creationId xmlns:a16="http://schemas.microsoft.com/office/drawing/2014/main" id="{A6224CD6-872C-4AEE-BB41-2A00921EB649}"/>
                </a:ext>
              </a:extLst>
            </p:cNvPr>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5234;p79">
              <a:extLst>
                <a:ext uri="{FF2B5EF4-FFF2-40B4-BE49-F238E27FC236}">
                  <a16:creationId xmlns:a16="http://schemas.microsoft.com/office/drawing/2014/main" id="{E4C28B50-EE28-4F3C-BB65-B1598053B9EF}"/>
                </a:ext>
              </a:extLst>
            </p:cNvPr>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5235;p79">
              <a:extLst>
                <a:ext uri="{FF2B5EF4-FFF2-40B4-BE49-F238E27FC236}">
                  <a16:creationId xmlns:a16="http://schemas.microsoft.com/office/drawing/2014/main" id="{985F5C25-F0B0-4C42-917B-B75C1276EEFF}"/>
                </a:ext>
              </a:extLst>
            </p:cNvPr>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5236;p79">
              <a:extLst>
                <a:ext uri="{FF2B5EF4-FFF2-40B4-BE49-F238E27FC236}">
                  <a16:creationId xmlns:a16="http://schemas.microsoft.com/office/drawing/2014/main" id="{D2F5E0B0-DB81-4328-8857-23378A46EB0F}"/>
                </a:ext>
              </a:extLst>
            </p:cNvPr>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5237;p79">
              <a:extLst>
                <a:ext uri="{FF2B5EF4-FFF2-40B4-BE49-F238E27FC236}">
                  <a16:creationId xmlns:a16="http://schemas.microsoft.com/office/drawing/2014/main" id="{04871F58-0832-4F2B-8D1D-2184665AF0FB}"/>
                </a:ext>
              </a:extLst>
            </p:cNvPr>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5238;p79">
              <a:extLst>
                <a:ext uri="{FF2B5EF4-FFF2-40B4-BE49-F238E27FC236}">
                  <a16:creationId xmlns:a16="http://schemas.microsoft.com/office/drawing/2014/main" id="{548B464B-AE9A-493C-AB1E-D4E4ABF9BB59}"/>
                </a:ext>
              </a:extLst>
            </p:cNvPr>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5239;p79">
              <a:extLst>
                <a:ext uri="{FF2B5EF4-FFF2-40B4-BE49-F238E27FC236}">
                  <a16:creationId xmlns:a16="http://schemas.microsoft.com/office/drawing/2014/main" id="{140768C0-A473-4A4C-BBCF-4FCB32940FEE}"/>
                </a:ext>
              </a:extLst>
            </p:cNvPr>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5240;p79">
              <a:extLst>
                <a:ext uri="{FF2B5EF4-FFF2-40B4-BE49-F238E27FC236}">
                  <a16:creationId xmlns:a16="http://schemas.microsoft.com/office/drawing/2014/main" id="{CB2BAE1B-B776-4B2E-AA76-412FF43F8D07}"/>
                </a:ext>
              </a:extLst>
            </p:cNvPr>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5241;p79">
              <a:extLst>
                <a:ext uri="{FF2B5EF4-FFF2-40B4-BE49-F238E27FC236}">
                  <a16:creationId xmlns:a16="http://schemas.microsoft.com/office/drawing/2014/main" id="{4C16E8E7-9FD7-4678-8B05-B016C1087BDE}"/>
                </a:ext>
              </a:extLst>
            </p:cNvPr>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5242;p79">
              <a:extLst>
                <a:ext uri="{FF2B5EF4-FFF2-40B4-BE49-F238E27FC236}">
                  <a16:creationId xmlns:a16="http://schemas.microsoft.com/office/drawing/2014/main" id="{7C740C9C-9D38-496D-990A-DAF631AB90B9}"/>
                </a:ext>
              </a:extLst>
            </p:cNvPr>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5243;p79">
              <a:extLst>
                <a:ext uri="{FF2B5EF4-FFF2-40B4-BE49-F238E27FC236}">
                  <a16:creationId xmlns:a16="http://schemas.microsoft.com/office/drawing/2014/main" id="{3ED00A0D-64C6-41C5-A7AD-7BBB0B9B3E32}"/>
                </a:ext>
              </a:extLst>
            </p:cNvPr>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5244;p79">
              <a:extLst>
                <a:ext uri="{FF2B5EF4-FFF2-40B4-BE49-F238E27FC236}">
                  <a16:creationId xmlns:a16="http://schemas.microsoft.com/office/drawing/2014/main" id="{9317A8BE-57BB-4DDC-8E0B-76C339CAE2EC}"/>
                </a:ext>
              </a:extLst>
            </p:cNvPr>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5245;p79">
              <a:extLst>
                <a:ext uri="{FF2B5EF4-FFF2-40B4-BE49-F238E27FC236}">
                  <a16:creationId xmlns:a16="http://schemas.microsoft.com/office/drawing/2014/main" id="{E5426051-F157-4B47-BD31-EE0A6E669A9F}"/>
                </a:ext>
              </a:extLst>
            </p:cNvPr>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5246;p79">
              <a:extLst>
                <a:ext uri="{FF2B5EF4-FFF2-40B4-BE49-F238E27FC236}">
                  <a16:creationId xmlns:a16="http://schemas.microsoft.com/office/drawing/2014/main" id="{9662B4DD-1A9F-425E-AC4F-8D7CD874E3B7}"/>
                </a:ext>
              </a:extLst>
            </p:cNvPr>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5247;p79">
              <a:extLst>
                <a:ext uri="{FF2B5EF4-FFF2-40B4-BE49-F238E27FC236}">
                  <a16:creationId xmlns:a16="http://schemas.microsoft.com/office/drawing/2014/main" id="{FCDE6BBA-4271-42D0-9087-B5B483F65155}"/>
                </a:ext>
              </a:extLst>
            </p:cNvPr>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5248;p79">
              <a:extLst>
                <a:ext uri="{FF2B5EF4-FFF2-40B4-BE49-F238E27FC236}">
                  <a16:creationId xmlns:a16="http://schemas.microsoft.com/office/drawing/2014/main" id="{787ADE74-BB95-4AEB-94BE-C652B03886AE}"/>
                </a:ext>
              </a:extLst>
            </p:cNvPr>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5249;p79">
              <a:extLst>
                <a:ext uri="{FF2B5EF4-FFF2-40B4-BE49-F238E27FC236}">
                  <a16:creationId xmlns:a16="http://schemas.microsoft.com/office/drawing/2014/main" id="{AD28CF26-7CE3-49D6-AB00-D0279AB7F8BA}"/>
                </a:ext>
              </a:extLst>
            </p:cNvPr>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5250;p79">
              <a:extLst>
                <a:ext uri="{FF2B5EF4-FFF2-40B4-BE49-F238E27FC236}">
                  <a16:creationId xmlns:a16="http://schemas.microsoft.com/office/drawing/2014/main" id="{CCD3710B-48A4-4008-9CC7-E99BCF1862B5}"/>
                </a:ext>
              </a:extLst>
            </p:cNvPr>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5251;p79">
              <a:extLst>
                <a:ext uri="{FF2B5EF4-FFF2-40B4-BE49-F238E27FC236}">
                  <a16:creationId xmlns:a16="http://schemas.microsoft.com/office/drawing/2014/main" id="{D1C4F3A8-801C-4BB1-A32E-26D2340B4996}"/>
                </a:ext>
              </a:extLst>
            </p:cNvPr>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5252;p79">
              <a:extLst>
                <a:ext uri="{FF2B5EF4-FFF2-40B4-BE49-F238E27FC236}">
                  <a16:creationId xmlns:a16="http://schemas.microsoft.com/office/drawing/2014/main" id="{4E892E94-749B-43A8-BA80-E2E790CE875A}"/>
                </a:ext>
              </a:extLst>
            </p:cNvPr>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5253;p79">
              <a:extLst>
                <a:ext uri="{FF2B5EF4-FFF2-40B4-BE49-F238E27FC236}">
                  <a16:creationId xmlns:a16="http://schemas.microsoft.com/office/drawing/2014/main" id="{061595E7-509D-44E9-8346-EDC396F01EFC}"/>
                </a:ext>
              </a:extLst>
            </p:cNvPr>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5254;p79">
              <a:extLst>
                <a:ext uri="{FF2B5EF4-FFF2-40B4-BE49-F238E27FC236}">
                  <a16:creationId xmlns:a16="http://schemas.microsoft.com/office/drawing/2014/main" id="{FCB4FA09-9BBB-4B6D-B478-4C0EB4E211D1}"/>
                </a:ext>
              </a:extLst>
            </p:cNvPr>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5255;p79">
              <a:extLst>
                <a:ext uri="{FF2B5EF4-FFF2-40B4-BE49-F238E27FC236}">
                  <a16:creationId xmlns:a16="http://schemas.microsoft.com/office/drawing/2014/main" id="{795A5AAF-42D4-4050-B62B-8953800E7C9B}"/>
                </a:ext>
              </a:extLst>
            </p:cNvPr>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5256;p79">
              <a:extLst>
                <a:ext uri="{FF2B5EF4-FFF2-40B4-BE49-F238E27FC236}">
                  <a16:creationId xmlns:a16="http://schemas.microsoft.com/office/drawing/2014/main" id="{29BF6A05-5C50-4216-9491-F1E2D684337C}"/>
                </a:ext>
              </a:extLst>
            </p:cNvPr>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5257;p79">
              <a:extLst>
                <a:ext uri="{FF2B5EF4-FFF2-40B4-BE49-F238E27FC236}">
                  <a16:creationId xmlns:a16="http://schemas.microsoft.com/office/drawing/2014/main" id="{6466D0D7-F84B-427E-B239-2141792EA111}"/>
                </a:ext>
              </a:extLst>
            </p:cNvPr>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5258;p79">
              <a:extLst>
                <a:ext uri="{FF2B5EF4-FFF2-40B4-BE49-F238E27FC236}">
                  <a16:creationId xmlns:a16="http://schemas.microsoft.com/office/drawing/2014/main" id="{19FE9F36-D384-4735-BEF3-A77457D90B64}"/>
                </a:ext>
              </a:extLst>
            </p:cNvPr>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5259;p79">
              <a:extLst>
                <a:ext uri="{FF2B5EF4-FFF2-40B4-BE49-F238E27FC236}">
                  <a16:creationId xmlns:a16="http://schemas.microsoft.com/office/drawing/2014/main" id="{75D22137-99B4-46D9-B082-5D6A02F9E0BB}"/>
                </a:ext>
              </a:extLst>
            </p:cNvPr>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5260;p79">
              <a:extLst>
                <a:ext uri="{FF2B5EF4-FFF2-40B4-BE49-F238E27FC236}">
                  <a16:creationId xmlns:a16="http://schemas.microsoft.com/office/drawing/2014/main" id="{EB1A814F-426F-4C89-BD63-EF5746E6939C}"/>
                </a:ext>
              </a:extLst>
            </p:cNvPr>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5261;p79">
              <a:extLst>
                <a:ext uri="{FF2B5EF4-FFF2-40B4-BE49-F238E27FC236}">
                  <a16:creationId xmlns:a16="http://schemas.microsoft.com/office/drawing/2014/main" id="{78D03C7E-E2ED-46AE-98D6-5D47F5EDB2B7}"/>
                </a:ext>
              </a:extLst>
            </p:cNvPr>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5262;p79">
              <a:extLst>
                <a:ext uri="{FF2B5EF4-FFF2-40B4-BE49-F238E27FC236}">
                  <a16:creationId xmlns:a16="http://schemas.microsoft.com/office/drawing/2014/main" id="{E30D4476-29A1-43E4-AFE4-998FEB16ADD4}"/>
                </a:ext>
              </a:extLst>
            </p:cNvPr>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5263;p79">
              <a:extLst>
                <a:ext uri="{FF2B5EF4-FFF2-40B4-BE49-F238E27FC236}">
                  <a16:creationId xmlns:a16="http://schemas.microsoft.com/office/drawing/2014/main" id="{5B89F63E-67E5-4D00-955F-35B3965C9C28}"/>
                </a:ext>
              </a:extLst>
            </p:cNvPr>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5264;p79">
              <a:extLst>
                <a:ext uri="{FF2B5EF4-FFF2-40B4-BE49-F238E27FC236}">
                  <a16:creationId xmlns:a16="http://schemas.microsoft.com/office/drawing/2014/main" id="{A2563792-351F-4E59-9E41-3FE69C5B603E}"/>
                </a:ext>
              </a:extLst>
            </p:cNvPr>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5265;p79">
              <a:extLst>
                <a:ext uri="{FF2B5EF4-FFF2-40B4-BE49-F238E27FC236}">
                  <a16:creationId xmlns:a16="http://schemas.microsoft.com/office/drawing/2014/main" id="{4C2D0420-CDB9-4190-8EC8-378817409237}"/>
                </a:ext>
              </a:extLst>
            </p:cNvPr>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5266;p79">
              <a:extLst>
                <a:ext uri="{FF2B5EF4-FFF2-40B4-BE49-F238E27FC236}">
                  <a16:creationId xmlns:a16="http://schemas.microsoft.com/office/drawing/2014/main" id="{9C03229C-22D7-42BC-90DF-2CCA854803FB}"/>
                </a:ext>
              </a:extLst>
            </p:cNvPr>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5267;p79">
              <a:extLst>
                <a:ext uri="{FF2B5EF4-FFF2-40B4-BE49-F238E27FC236}">
                  <a16:creationId xmlns:a16="http://schemas.microsoft.com/office/drawing/2014/main" id="{544BDB92-6343-43B8-A904-6D3F1A873FE9}"/>
                </a:ext>
              </a:extLst>
            </p:cNvPr>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5268;p79">
              <a:extLst>
                <a:ext uri="{FF2B5EF4-FFF2-40B4-BE49-F238E27FC236}">
                  <a16:creationId xmlns:a16="http://schemas.microsoft.com/office/drawing/2014/main" id="{1053563D-0411-406D-BD97-99A095693B4C}"/>
                </a:ext>
              </a:extLst>
            </p:cNvPr>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5269;p79">
              <a:extLst>
                <a:ext uri="{FF2B5EF4-FFF2-40B4-BE49-F238E27FC236}">
                  <a16:creationId xmlns:a16="http://schemas.microsoft.com/office/drawing/2014/main" id="{F1EAA4CA-220D-4EFE-8D3E-999FA093E040}"/>
                </a:ext>
              </a:extLst>
            </p:cNvPr>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5270;p79">
              <a:extLst>
                <a:ext uri="{FF2B5EF4-FFF2-40B4-BE49-F238E27FC236}">
                  <a16:creationId xmlns:a16="http://schemas.microsoft.com/office/drawing/2014/main" id="{9D0B6FB0-76D4-476C-8158-0B6F28BC2A61}"/>
                </a:ext>
              </a:extLst>
            </p:cNvPr>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5271;p79">
              <a:extLst>
                <a:ext uri="{FF2B5EF4-FFF2-40B4-BE49-F238E27FC236}">
                  <a16:creationId xmlns:a16="http://schemas.microsoft.com/office/drawing/2014/main" id="{5F7819ED-1D07-4AF0-97F5-0BF6DC02CE97}"/>
                </a:ext>
              </a:extLst>
            </p:cNvPr>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5272;p79">
              <a:extLst>
                <a:ext uri="{FF2B5EF4-FFF2-40B4-BE49-F238E27FC236}">
                  <a16:creationId xmlns:a16="http://schemas.microsoft.com/office/drawing/2014/main" id="{C9B343CF-2B14-4BD7-85DB-E880774641B9}"/>
                </a:ext>
              </a:extLst>
            </p:cNvPr>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5273;p79">
              <a:extLst>
                <a:ext uri="{FF2B5EF4-FFF2-40B4-BE49-F238E27FC236}">
                  <a16:creationId xmlns:a16="http://schemas.microsoft.com/office/drawing/2014/main" id="{12D7B6C2-D991-404C-ABAD-2E9BA4E30E4A}"/>
                </a:ext>
              </a:extLst>
            </p:cNvPr>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5274;p79">
              <a:extLst>
                <a:ext uri="{FF2B5EF4-FFF2-40B4-BE49-F238E27FC236}">
                  <a16:creationId xmlns:a16="http://schemas.microsoft.com/office/drawing/2014/main" id="{448A9D4F-943E-4627-BC70-15E8A27E1B0C}"/>
                </a:ext>
              </a:extLst>
            </p:cNvPr>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5275;p79">
              <a:extLst>
                <a:ext uri="{FF2B5EF4-FFF2-40B4-BE49-F238E27FC236}">
                  <a16:creationId xmlns:a16="http://schemas.microsoft.com/office/drawing/2014/main" id="{DFE4FD72-2286-4D23-AD9C-3C1DD6762AF2}"/>
                </a:ext>
              </a:extLst>
            </p:cNvPr>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5276;p79">
              <a:extLst>
                <a:ext uri="{FF2B5EF4-FFF2-40B4-BE49-F238E27FC236}">
                  <a16:creationId xmlns:a16="http://schemas.microsoft.com/office/drawing/2014/main" id="{B39825C7-05AD-40A7-A730-4ED5DFF2236C}"/>
                </a:ext>
              </a:extLst>
            </p:cNvPr>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5277;p79">
              <a:extLst>
                <a:ext uri="{FF2B5EF4-FFF2-40B4-BE49-F238E27FC236}">
                  <a16:creationId xmlns:a16="http://schemas.microsoft.com/office/drawing/2014/main" id="{CD6C7AB4-B6D8-4DA6-9152-8DDEF7F9ACB4}"/>
                </a:ext>
              </a:extLst>
            </p:cNvPr>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5278;p79">
              <a:extLst>
                <a:ext uri="{FF2B5EF4-FFF2-40B4-BE49-F238E27FC236}">
                  <a16:creationId xmlns:a16="http://schemas.microsoft.com/office/drawing/2014/main" id="{256C417A-E7AF-4A55-95A1-0D2A886875C5}"/>
                </a:ext>
              </a:extLst>
            </p:cNvPr>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5279;p79">
              <a:extLst>
                <a:ext uri="{FF2B5EF4-FFF2-40B4-BE49-F238E27FC236}">
                  <a16:creationId xmlns:a16="http://schemas.microsoft.com/office/drawing/2014/main" id="{292A6F3D-2FA2-4B40-9BA6-A599B57E329C}"/>
                </a:ext>
              </a:extLst>
            </p:cNvPr>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5280;p79">
              <a:extLst>
                <a:ext uri="{FF2B5EF4-FFF2-40B4-BE49-F238E27FC236}">
                  <a16:creationId xmlns:a16="http://schemas.microsoft.com/office/drawing/2014/main" id="{159640E1-41B8-469E-B6BD-CF4B84617468}"/>
                </a:ext>
              </a:extLst>
            </p:cNvPr>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5281;p79">
              <a:extLst>
                <a:ext uri="{FF2B5EF4-FFF2-40B4-BE49-F238E27FC236}">
                  <a16:creationId xmlns:a16="http://schemas.microsoft.com/office/drawing/2014/main" id="{E03A93C8-4B5B-4CB5-B8F1-3C1EF9C59D00}"/>
                </a:ext>
              </a:extLst>
            </p:cNvPr>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5282;p79">
              <a:extLst>
                <a:ext uri="{FF2B5EF4-FFF2-40B4-BE49-F238E27FC236}">
                  <a16:creationId xmlns:a16="http://schemas.microsoft.com/office/drawing/2014/main" id="{C759D81F-9DD0-4A73-9B7B-F816B979D566}"/>
                </a:ext>
              </a:extLst>
            </p:cNvPr>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5283;p79">
              <a:extLst>
                <a:ext uri="{FF2B5EF4-FFF2-40B4-BE49-F238E27FC236}">
                  <a16:creationId xmlns:a16="http://schemas.microsoft.com/office/drawing/2014/main" id="{0FAE6F9D-1332-44EF-A5C5-238D80F4D3D7}"/>
                </a:ext>
              </a:extLst>
            </p:cNvPr>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5284;p79">
              <a:extLst>
                <a:ext uri="{FF2B5EF4-FFF2-40B4-BE49-F238E27FC236}">
                  <a16:creationId xmlns:a16="http://schemas.microsoft.com/office/drawing/2014/main" id="{FC36B4D2-E93B-4461-9B83-DE66BB97423D}"/>
                </a:ext>
              </a:extLst>
            </p:cNvPr>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5285;p79">
              <a:extLst>
                <a:ext uri="{FF2B5EF4-FFF2-40B4-BE49-F238E27FC236}">
                  <a16:creationId xmlns:a16="http://schemas.microsoft.com/office/drawing/2014/main" id="{2FB1E828-3578-4975-8A9C-0E5F985387A5}"/>
                </a:ext>
              </a:extLst>
            </p:cNvPr>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5286;p79">
              <a:extLst>
                <a:ext uri="{FF2B5EF4-FFF2-40B4-BE49-F238E27FC236}">
                  <a16:creationId xmlns:a16="http://schemas.microsoft.com/office/drawing/2014/main" id="{088F6BED-D4B2-4DD8-A2D6-D65DD930D0B2}"/>
                </a:ext>
              </a:extLst>
            </p:cNvPr>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5287;p79">
              <a:extLst>
                <a:ext uri="{FF2B5EF4-FFF2-40B4-BE49-F238E27FC236}">
                  <a16:creationId xmlns:a16="http://schemas.microsoft.com/office/drawing/2014/main" id="{7EF688FB-68B4-4ECB-A3EC-0FBBEAA1E23F}"/>
                </a:ext>
              </a:extLst>
            </p:cNvPr>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5288;p79">
              <a:extLst>
                <a:ext uri="{FF2B5EF4-FFF2-40B4-BE49-F238E27FC236}">
                  <a16:creationId xmlns:a16="http://schemas.microsoft.com/office/drawing/2014/main" id="{511885A7-E777-4B48-A280-74DDB15EA04A}"/>
                </a:ext>
              </a:extLst>
            </p:cNvPr>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5289;p79">
              <a:extLst>
                <a:ext uri="{FF2B5EF4-FFF2-40B4-BE49-F238E27FC236}">
                  <a16:creationId xmlns:a16="http://schemas.microsoft.com/office/drawing/2014/main" id="{BF9F7246-5B75-4493-A472-C3E377DED3B4}"/>
                </a:ext>
              </a:extLst>
            </p:cNvPr>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5290;p79">
              <a:extLst>
                <a:ext uri="{FF2B5EF4-FFF2-40B4-BE49-F238E27FC236}">
                  <a16:creationId xmlns:a16="http://schemas.microsoft.com/office/drawing/2014/main" id="{B6181F59-3ABF-43C5-9899-03BF02E8A61D}"/>
                </a:ext>
              </a:extLst>
            </p:cNvPr>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5291;p79">
              <a:extLst>
                <a:ext uri="{FF2B5EF4-FFF2-40B4-BE49-F238E27FC236}">
                  <a16:creationId xmlns:a16="http://schemas.microsoft.com/office/drawing/2014/main" id="{B069059F-48A1-44EE-988C-8B1295CA962D}"/>
                </a:ext>
              </a:extLst>
            </p:cNvPr>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5292;p79">
              <a:extLst>
                <a:ext uri="{FF2B5EF4-FFF2-40B4-BE49-F238E27FC236}">
                  <a16:creationId xmlns:a16="http://schemas.microsoft.com/office/drawing/2014/main" id="{C19D35BC-9412-4E6F-93EF-247223E68741}"/>
                </a:ext>
              </a:extLst>
            </p:cNvPr>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5293;p79">
              <a:extLst>
                <a:ext uri="{FF2B5EF4-FFF2-40B4-BE49-F238E27FC236}">
                  <a16:creationId xmlns:a16="http://schemas.microsoft.com/office/drawing/2014/main" id="{10D4439D-2069-4C9A-94FF-80A1FFB35AAF}"/>
                </a:ext>
              </a:extLst>
            </p:cNvPr>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5294;p79">
              <a:extLst>
                <a:ext uri="{FF2B5EF4-FFF2-40B4-BE49-F238E27FC236}">
                  <a16:creationId xmlns:a16="http://schemas.microsoft.com/office/drawing/2014/main" id="{B365ACEB-C104-4DF3-96A8-6E2D1BFEE77C}"/>
                </a:ext>
              </a:extLst>
            </p:cNvPr>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5295;p79">
              <a:extLst>
                <a:ext uri="{FF2B5EF4-FFF2-40B4-BE49-F238E27FC236}">
                  <a16:creationId xmlns:a16="http://schemas.microsoft.com/office/drawing/2014/main" id="{5ED38655-AE89-4F32-932D-8AA331CA1F61}"/>
                </a:ext>
              </a:extLst>
            </p:cNvPr>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5296;p79">
              <a:extLst>
                <a:ext uri="{FF2B5EF4-FFF2-40B4-BE49-F238E27FC236}">
                  <a16:creationId xmlns:a16="http://schemas.microsoft.com/office/drawing/2014/main" id="{7E04AB9F-52AF-4FE8-B650-CCE932EBE90C}"/>
                </a:ext>
              </a:extLst>
            </p:cNvPr>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5297;p79">
              <a:extLst>
                <a:ext uri="{FF2B5EF4-FFF2-40B4-BE49-F238E27FC236}">
                  <a16:creationId xmlns:a16="http://schemas.microsoft.com/office/drawing/2014/main" id="{8564E6B7-2D40-4387-9D8D-FDFEA5647836}"/>
                </a:ext>
              </a:extLst>
            </p:cNvPr>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5298;p79">
              <a:extLst>
                <a:ext uri="{FF2B5EF4-FFF2-40B4-BE49-F238E27FC236}">
                  <a16:creationId xmlns:a16="http://schemas.microsoft.com/office/drawing/2014/main" id="{5FD287D9-693C-41B4-9530-30381AF3D33D}"/>
                </a:ext>
              </a:extLst>
            </p:cNvPr>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5299;p79">
              <a:extLst>
                <a:ext uri="{FF2B5EF4-FFF2-40B4-BE49-F238E27FC236}">
                  <a16:creationId xmlns:a16="http://schemas.microsoft.com/office/drawing/2014/main" id="{B2A643EC-80CF-483F-84F0-D524E1151695}"/>
                </a:ext>
              </a:extLst>
            </p:cNvPr>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5300;p79">
              <a:extLst>
                <a:ext uri="{FF2B5EF4-FFF2-40B4-BE49-F238E27FC236}">
                  <a16:creationId xmlns:a16="http://schemas.microsoft.com/office/drawing/2014/main" id="{F8953C56-8BE7-4D0D-B425-EB2568E8EEA2}"/>
                </a:ext>
              </a:extLst>
            </p:cNvPr>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5301;p79">
              <a:extLst>
                <a:ext uri="{FF2B5EF4-FFF2-40B4-BE49-F238E27FC236}">
                  <a16:creationId xmlns:a16="http://schemas.microsoft.com/office/drawing/2014/main" id="{8BE1C9B1-A7BF-4B2C-81FA-4C943D90AF62}"/>
                </a:ext>
              </a:extLst>
            </p:cNvPr>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5302;p79">
              <a:extLst>
                <a:ext uri="{FF2B5EF4-FFF2-40B4-BE49-F238E27FC236}">
                  <a16:creationId xmlns:a16="http://schemas.microsoft.com/office/drawing/2014/main" id="{41176424-AA89-4C42-BBE2-EA731B010046}"/>
                </a:ext>
              </a:extLst>
            </p:cNvPr>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5303;p79">
              <a:extLst>
                <a:ext uri="{FF2B5EF4-FFF2-40B4-BE49-F238E27FC236}">
                  <a16:creationId xmlns:a16="http://schemas.microsoft.com/office/drawing/2014/main" id="{0E01A747-599C-4130-A9A8-6E111B34A6F1}"/>
                </a:ext>
              </a:extLst>
            </p:cNvPr>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5304;p79">
              <a:extLst>
                <a:ext uri="{FF2B5EF4-FFF2-40B4-BE49-F238E27FC236}">
                  <a16:creationId xmlns:a16="http://schemas.microsoft.com/office/drawing/2014/main" id="{D63E8641-DEF5-4AD5-BFC9-EE58FF3A1992}"/>
                </a:ext>
              </a:extLst>
            </p:cNvPr>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5305;p79">
              <a:extLst>
                <a:ext uri="{FF2B5EF4-FFF2-40B4-BE49-F238E27FC236}">
                  <a16:creationId xmlns:a16="http://schemas.microsoft.com/office/drawing/2014/main" id="{85A92F4C-622F-4E8A-9F31-86F123384B95}"/>
                </a:ext>
              </a:extLst>
            </p:cNvPr>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5306;p79">
              <a:extLst>
                <a:ext uri="{FF2B5EF4-FFF2-40B4-BE49-F238E27FC236}">
                  <a16:creationId xmlns:a16="http://schemas.microsoft.com/office/drawing/2014/main" id="{241BFA9F-2979-4598-84CC-E8F3EC21EB2F}"/>
                </a:ext>
              </a:extLst>
            </p:cNvPr>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5307;p79">
              <a:extLst>
                <a:ext uri="{FF2B5EF4-FFF2-40B4-BE49-F238E27FC236}">
                  <a16:creationId xmlns:a16="http://schemas.microsoft.com/office/drawing/2014/main" id="{E10FBA4B-83F7-4B4A-A1D9-18FA13B5B72A}"/>
                </a:ext>
              </a:extLst>
            </p:cNvPr>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5308;p79">
              <a:extLst>
                <a:ext uri="{FF2B5EF4-FFF2-40B4-BE49-F238E27FC236}">
                  <a16:creationId xmlns:a16="http://schemas.microsoft.com/office/drawing/2014/main" id="{9536BDFC-2437-41C1-B8A8-8B8E97CFCCC4}"/>
                </a:ext>
              </a:extLst>
            </p:cNvPr>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5309;p79">
              <a:extLst>
                <a:ext uri="{FF2B5EF4-FFF2-40B4-BE49-F238E27FC236}">
                  <a16:creationId xmlns:a16="http://schemas.microsoft.com/office/drawing/2014/main" id="{2D6DAB3F-4FF4-4302-AD4A-0F593E6DFD8D}"/>
                </a:ext>
              </a:extLst>
            </p:cNvPr>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5310;p79">
              <a:extLst>
                <a:ext uri="{FF2B5EF4-FFF2-40B4-BE49-F238E27FC236}">
                  <a16:creationId xmlns:a16="http://schemas.microsoft.com/office/drawing/2014/main" id="{22A1C20E-6395-4028-AFC6-09EB0DC1E70A}"/>
                </a:ext>
              </a:extLst>
            </p:cNvPr>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5311;p79">
              <a:extLst>
                <a:ext uri="{FF2B5EF4-FFF2-40B4-BE49-F238E27FC236}">
                  <a16:creationId xmlns:a16="http://schemas.microsoft.com/office/drawing/2014/main" id="{43B57136-AD0D-4C3C-9051-4CFBB0A197A9}"/>
                </a:ext>
              </a:extLst>
            </p:cNvPr>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5312;p79">
              <a:extLst>
                <a:ext uri="{FF2B5EF4-FFF2-40B4-BE49-F238E27FC236}">
                  <a16:creationId xmlns:a16="http://schemas.microsoft.com/office/drawing/2014/main" id="{B64005FD-6F86-428A-B411-544461C8C2EB}"/>
                </a:ext>
              </a:extLst>
            </p:cNvPr>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5313;p79">
              <a:extLst>
                <a:ext uri="{FF2B5EF4-FFF2-40B4-BE49-F238E27FC236}">
                  <a16:creationId xmlns:a16="http://schemas.microsoft.com/office/drawing/2014/main" id="{C9950AB5-3992-4E2A-BA00-6E16DB07F559}"/>
                </a:ext>
              </a:extLst>
            </p:cNvPr>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5314;p79">
              <a:extLst>
                <a:ext uri="{FF2B5EF4-FFF2-40B4-BE49-F238E27FC236}">
                  <a16:creationId xmlns:a16="http://schemas.microsoft.com/office/drawing/2014/main" id="{9C3D8FB5-7518-475E-86A3-A92D25F3AB80}"/>
                </a:ext>
              </a:extLst>
            </p:cNvPr>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5315;p79">
              <a:extLst>
                <a:ext uri="{FF2B5EF4-FFF2-40B4-BE49-F238E27FC236}">
                  <a16:creationId xmlns:a16="http://schemas.microsoft.com/office/drawing/2014/main" id="{73A24210-B8A8-4EA2-A601-71059E9A0667}"/>
                </a:ext>
              </a:extLst>
            </p:cNvPr>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5316;p79">
              <a:extLst>
                <a:ext uri="{FF2B5EF4-FFF2-40B4-BE49-F238E27FC236}">
                  <a16:creationId xmlns:a16="http://schemas.microsoft.com/office/drawing/2014/main" id="{428742DE-33E5-4F42-BA17-50AC3FC4728F}"/>
                </a:ext>
              </a:extLst>
            </p:cNvPr>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5317;p79">
              <a:extLst>
                <a:ext uri="{FF2B5EF4-FFF2-40B4-BE49-F238E27FC236}">
                  <a16:creationId xmlns:a16="http://schemas.microsoft.com/office/drawing/2014/main" id="{1FA879DF-35D9-4B16-99E0-D75E3D761B26}"/>
                </a:ext>
              </a:extLst>
            </p:cNvPr>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5318;p79">
              <a:extLst>
                <a:ext uri="{FF2B5EF4-FFF2-40B4-BE49-F238E27FC236}">
                  <a16:creationId xmlns:a16="http://schemas.microsoft.com/office/drawing/2014/main" id="{34A7E0CD-4326-4811-B775-7524666B4483}"/>
                </a:ext>
              </a:extLst>
            </p:cNvPr>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5319;p79">
              <a:extLst>
                <a:ext uri="{FF2B5EF4-FFF2-40B4-BE49-F238E27FC236}">
                  <a16:creationId xmlns:a16="http://schemas.microsoft.com/office/drawing/2014/main" id="{64D56E29-DADC-405C-AD4C-77BB396FAD13}"/>
                </a:ext>
              </a:extLst>
            </p:cNvPr>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5320;p79">
              <a:extLst>
                <a:ext uri="{FF2B5EF4-FFF2-40B4-BE49-F238E27FC236}">
                  <a16:creationId xmlns:a16="http://schemas.microsoft.com/office/drawing/2014/main" id="{51B5DC23-8094-4617-B11E-53DB17395F01}"/>
                </a:ext>
              </a:extLst>
            </p:cNvPr>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5321;p79">
              <a:extLst>
                <a:ext uri="{FF2B5EF4-FFF2-40B4-BE49-F238E27FC236}">
                  <a16:creationId xmlns:a16="http://schemas.microsoft.com/office/drawing/2014/main" id="{8DDD45EF-F60B-499A-88B4-4491959625C8}"/>
                </a:ext>
              </a:extLst>
            </p:cNvPr>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5322;p79">
              <a:extLst>
                <a:ext uri="{FF2B5EF4-FFF2-40B4-BE49-F238E27FC236}">
                  <a16:creationId xmlns:a16="http://schemas.microsoft.com/office/drawing/2014/main" id="{8E94C739-E95D-4FCE-B45E-619984320215}"/>
                </a:ext>
              </a:extLst>
            </p:cNvPr>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5323;p79">
              <a:extLst>
                <a:ext uri="{FF2B5EF4-FFF2-40B4-BE49-F238E27FC236}">
                  <a16:creationId xmlns:a16="http://schemas.microsoft.com/office/drawing/2014/main" id="{CB17116B-668E-4882-A276-D51C58B36A30}"/>
                </a:ext>
              </a:extLst>
            </p:cNvPr>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5324;p79">
              <a:extLst>
                <a:ext uri="{FF2B5EF4-FFF2-40B4-BE49-F238E27FC236}">
                  <a16:creationId xmlns:a16="http://schemas.microsoft.com/office/drawing/2014/main" id="{42BAA0C2-68AE-4DBD-9429-CA7C6FF947D9}"/>
                </a:ext>
              </a:extLst>
            </p:cNvPr>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5325;p79">
              <a:extLst>
                <a:ext uri="{FF2B5EF4-FFF2-40B4-BE49-F238E27FC236}">
                  <a16:creationId xmlns:a16="http://schemas.microsoft.com/office/drawing/2014/main" id="{E85455D8-D093-478A-AF06-23B22ADC5818}"/>
                </a:ext>
              </a:extLst>
            </p:cNvPr>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5326;p79">
              <a:extLst>
                <a:ext uri="{FF2B5EF4-FFF2-40B4-BE49-F238E27FC236}">
                  <a16:creationId xmlns:a16="http://schemas.microsoft.com/office/drawing/2014/main" id="{18B6D498-05A7-40B5-8573-F398B8D9A480}"/>
                </a:ext>
              </a:extLst>
            </p:cNvPr>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5327;p79">
              <a:extLst>
                <a:ext uri="{FF2B5EF4-FFF2-40B4-BE49-F238E27FC236}">
                  <a16:creationId xmlns:a16="http://schemas.microsoft.com/office/drawing/2014/main" id="{1D01141C-122F-4BC6-AF18-B2A763166055}"/>
                </a:ext>
              </a:extLst>
            </p:cNvPr>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5328;p79">
              <a:extLst>
                <a:ext uri="{FF2B5EF4-FFF2-40B4-BE49-F238E27FC236}">
                  <a16:creationId xmlns:a16="http://schemas.microsoft.com/office/drawing/2014/main" id="{A0FD740B-0BB4-4178-A911-D78B07EF6CBA}"/>
                </a:ext>
              </a:extLst>
            </p:cNvPr>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5329;p79">
              <a:extLst>
                <a:ext uri="{FF2B5EF4-FFF2-40B4-BE49-F238E27FC236}">
                  <a16:creationId xmlns:a16="http://schemas.microsoft.com/office/drawing/2014/main" id="{37FE3576-EDA6-4551-ADCE-B22331487A7B}"/>
                </a:ext>
              </a:extLst>
            </p:cNvPr>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5330;p79">
              <a:extLst>
                <a:ext uri="{FF2B5EF4-FFF2-40B4-BE49-F238E27FC236}">
                  <a16:creationId xmlns:a16="http://schemas.microsoft.com/office/drawing/2014/main" id="{25D20C65-C6D9-48FE-BB39-9EFB08ED9DA5}"/>
                </a:ext>
              </a:extLst>
            </p:cNvPr>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5331;p79">
              <a:extLst>
                <a:ext uri="{FF2B5EF4-FFF2-40B4-BE49-F238E27FC236}">
                  <a16:creationId xmlns:a16="http://schemas.microsoft.com/office/drawing/2014/main" id="{C546A491-4C26-4E08-A6D0-5082EF0909FD}"/>
                </a:ext>
              </a:extLst>
            </p:cNvPr>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5332;p79">
              <a:extLst>
                <a:ext uri="{FF2B5EF4-FFF2-40B4-BE49-F238E27FC236}">
                  <a16:creationId xmlns:a16="http://schemas.microsoft.com/office/drawing/2014/main" id="{9E8C4E3A-8649-42D8-87AE-AE0333CBADA7}"/>
                </a:ext>
              </a:extLst>
            </p:cNvPr>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5333;p79">
              <a:extLst>
                <a:ext uri="{FF2B5EF4-FFF2-40B4-BE49-F238E27FC236}">
                  <a16:creationId xmlns:a16="http://schemas.microsoft.com/office/drawing/2014/main" id="{0324CF31-DFAA-427A-9E4C-79229E1AA2F9}"/>
                </a:ext>
              </a:extLst>
            </p:cNvPr>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5334;p79">
              <a:extLst>
                <a:ext uri="{FF2B5EF4-FFF2-40B4-BE49-F238E27FC236}">
                  <a16:creationId xmlns:a16="http://schemas.microsoft.com/office/drawing/2014/main" id="{49238194-71C7-48E1-ABE2-6906A2D38EA7}"/>
                </a:ext>
              </a:extLst>
            </p:cNvPr>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5335;p79">
              <a:extLst>
                <a:ext uri="{FF2B5EF4-FFF2-40B4-BE49-F238E27FC236}">
                  <a16:creationId xmlns:a16="http://schemas.microsoft.com/office/drawing/2014/main" id="{4C3F28CB-5A48-4EC4-B5A7-1432AA6F1A99}"/>
                </a:ext>
              </a:extLst>
            </p:cNvPr>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5336;p79">
              <a:extLst>
                <a:ext uri="{FF2B5EF4-FFF2-40B4-BE49-F238E27FC236}">
                  <a16:creationId xmlns:a16="http://schemas.microsoft.com/office/drawing/2014/main" id="{921E0709-B54D-4F7A-8307-9CE83DEC5806}"/>
                </a:ext>
              </a:extLst>
            </p:cNvPr>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5337;p79">
              <a:extLst>
                <a:ext uri="{FF2B5EF4-FFF2-40B4-BE49-F238E27FC236}">
                  <a16:creationId xmlns:a16="http://schemas.microsoft.com/office/drawing/2014/main" id="{131F4725-5F17-40A7-A87F-3ACFE0ED2057}"/>
                </a:ext>
              </a:extLst>
            </p:cNvPr>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5338;p79">
              <a:extLst>
                <a:ext uri="{FF2B5EF4-FFF2-40B4-BE49-F238E27FC236}">
                  <a16:creationId xmlns:a16="http://schemas.microsoft.com/office/drawing/2014/main" id="{E08B52FB-063B-469D-AB9F-BD42D4591D03}"/>
                </a:ext>
              </a:extLst>
            </p:cNvPr>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5339;p79">
              <a:extLst>
                <a:ext uri="{FF2B5EF4-FFF2-40B4-BE49-F238E27FC236}">
                  <a16:creationId xmlns:a16="http://schemas.microsoft.com/office/drawing/2014/main" id="{090EBFCA-C6DF-4C7E-B1A9-F17447AE319C}"/>
                </a:ext>
              </a:extLst>
            </p:cNvPr>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5340;p79">
              <a:extLst>
                <a:ext uri="{FF2B5EF4-FFF2-40B4-BE49-F238E27FC236}">
                  <a16:creationId xmlns:a16="http://schemas.microsoft.com/office/drawing/2014/main" id="{54F237CB-C6DD-4F7D-924C-7E129E6257F0}"/>
                </a:ext>
              </a:extLst>
            </p:cNvPr>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5341;p79">
              <a:extLst>
                <a:ext uri="{FF2B5EF4-FFF2-40B4-BE49-F238E27FC236}">
                  <a16:creationId xmlns:a16="http://schemas.microsoft.com/office/drawing/2014/main" id="{E2A29F4A-B268-4969-9AF6-45ECAF54774C}"/>
                </a:ext>
              </a:extLst>
            </p:cNvPr>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5342;p79">
              <a:extLst>
                <a:ext uri="{FF2B5EF4-FFF2-40B4-BE49-F238E27FC236}">
                  <a16:creationId xmlns:a16="http://schemas.microsoft.com/office/drawing/2014/main" id="{7ECBDA78-F845-4EEF-8A1E-A24360F6557A}"/>
                </a:ext>
              </a:extLst>
            </p:cNvPr>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5343;p79">
              <a:extLst>
                <a:ext uri="{FF2B5EF4-FFF2-40B4-BE49-F238E27FC236}">
                  <a16:creationId xmlns:a16="http://schemas.microsoft.com/office/drawing/2014/main" id="{6FD4CA65-4C34-49F3-926D-63A752A2AC9E}"/>
                </a:ext>
              </a:extLst>
            </p:cNvPr>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5344;p79">
              <a:extLst>
                <a:ext uri="{FF2B5EF4-FFF2-40B4-BE49-F238E27FC236}">
                  <a16:creationId xmlns:a16="http://schemas.microsoft.com/office/drawing/2014/main" id="{C55E0634-2629-4B39-B93C-77D9E180D7D1}"/>
                </a:ext>
              </a:extLst>
            </p:cNvPr>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5345;p79">
              <a:extLst>
                <a:ext uri="{FF2B5EF4-FFF2-40B4-BE49-F238E27FC236}">
                  <a16:creationId xmlns:a16="http://schemas.microsoft.com/office/drawing/2014/main" id="{45686339-421E-4E26-8815-E7D9510D262C}"/>
                </a:ext>
              </a:extLst>
            </p:cNvPr>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5346;p79">
              <a:extLst>
                <a:ext uri="{FF2B5EF4-FFF2-40B4-BE49-F238E27FC236}">
                  <a16:creationId xmlns:a16="http://schemas.microsoft.com/office/drawing/2014/main" id="{FEA06F5B-1A14-4DE5-AC07-F15D74E5F291}"/>
                </a:ext>
              </a:extLst>
            </p:cNvPr>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5347;p79">
              <a:extLst>
                <a:ext uri="{FF2B5EF4-FFF2-40B4-BE49-F238E27FC236}">
                  <a16:creationId xmlns:a16="http://schemas.microsoft.com/office/drawing/2014/main" id="{EDD18A2B-3CC0-41F3-8DC8-FC9792F37CAE}"/>
                </a:ext>
              </a:extLst>
            </p:cNvPr>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5348;p79">
              <a:extLst>
                <a:ext uri="{FF2B5EF4-FFF2-40B4-BE49-F238E27FC236}">
                  <a16:creationId xmlns:a16="http://schemas.microsoft.com/office/drawing/2014/main" id="{67554865-91B6-4622-83CB-0685FA6D8403}"/>
                </a:ext>
              </a:extLst>
            </p:cNvPr>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5349;p79">
              <a:extLst>
                <a:ext uri="{FF2B5EF4-FFF2-40B4-BE49-F238E27FC236}">
                  <a16:creationId xmlns:a16="http://schemas.microsoft.com/office/drawing/2014/main" id="{CA6DACCB-2067-4D74-ABC6-BB7987793664}"/>
                </a:ext>
              </a:extLst>
            </p:cNvPr>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5350;p79">
              <a:extLst>
                <a:ext uri="{FF2B5EF4-FFF2-40B4-BE49-F238E27FC236}">
                  <a16:creationId xmlns:a16="http://schemas.microsoft.com/office/drawing/2014/main" id="{E0C3A250-016E-4D5D-9F9E-79CAC16EBC5D}"/>
                </a:ext>
              </a:extLst>
            </p:cNvPr>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5351;p79">
              <a:extLst>
                <a:ext uri="{FF2B5EF4-FFF2-40B4-BE49-F238E27FC236}">
                  <a16:creationId xmlns:a16="http://schemas.microsoft.com/office/drawing/2014/main" id="{B67655DB-A1ED-448A-9949-633831FC1D07}"/>
                </a:ext>
              </a:extLst>
            </p:cNvPr>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5352;p79">
              <a:extLst>
                <a:ext uri="{FF2B5EF4-FFF2-40B4-BE49-F238E27FC236}">
                  <a16:creationId xmlns:a16="http://schemas.microsoft.com/office/drawing/2014/main" id="{96F0749E-6844-4840-919C-CD7D640C95BF}"/>
                </a:ext>
              </a:extLst>
            </p:cNvPr>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5353;p79">
              <a:extLst>
                <a:ext uri="{FF2B5EF4-FFF2-40B4-BE49-F238E27FC236}">
                  <a16:creationId xmlns:a16="http://schemas.microsoft.com/office/drawing/2014/main" id="{04C1AC5E-91B5-4FA7-8D34-747138FE6A58}"/>
                </a:ext>
              </a:extLst>
            </p:cNvPr>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5354;p79">
              <a:extLst>
                <a:ext uri="{FF2B5EF4-FFF2-40B4-BE49-F238E27FC236}">
                  <a16:creationId xmlns:a16="http://schemas.microsoft.com/office/drawing/2014/main" id="{D9CCB2A7-10B7-485B-BFC6-2F7214A96E62}"/>
                </a:ext>
              </a:extLst>
            </p:cNvPr>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5355;p79">
              <a:extLst>
                <a:ext uri="{FF2B5EF4-FFF2-40B4-BE49-F238E27FC236}">
                  <a16:creationId xmlns:a16="http://schemas.microsoft.com/office/drawing/2014/main" id="{2B3B272A-BBB6-4480-B932-77A8936A36B9}"/>
                </a:ext>
              </a:extLst>
            </p:cNvPr>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5356;p79">
              <a:extLst>
                <a:ext uri="{FF2B5EF4-FFF2-40B4-BE49-F238E27FC236}">
                  <a16:creationId xmlns:a16="http://schemas.microsoft.com/office/drawing/2014/main" id="{21BB011C-0070-4C2A-B1BD-FBAAEDC45453}"/>
                </a:ext>
              </a:extLst>
            </p:cNvPr>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5357;p79">
              <a:extLst>
                <a:ext uri="{FF2B5EF4-FFF2-40B4-BE49-F238E27FC236}">
                  <a16:creationId xmlns:a16="http://schemas.microsoft.com/office/drawing/2014/main" id="{A4513E4A-C2F0-42CB-B4EB-745B13145757}"/>
                </a:ext>
              </a:extLst>
            </p:cNvPr>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5358;p79">
              <a:extLst>
                <a:ext uri="{FF2B5EF4-FFF2-40B4-BE49-F238E27FC236}">
                  <a16:creationId xmlns:a16="http://schemas.microsoft.com/office/drawing/2014/main" id="{B1EE1D71-9BB9-4ABD-8A58-F8F69AEC7D1B}"/>
                </a:ext>
              </a:extLst>
            </p:cNvPr>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5359;p79">
              <a:extLst>
                <a:ext uri="{FF2B5EF4-FFF2-40B4-BE49-F238E27FC236}">
                  <a16:creationId xmlns:a16="http://schemas.microsoft.com/office/drawing/2014/main" id="{8716091A-C7A2-403E-B9E5-54DE493E7613}"/>
                </a:ext>
              </a:extLst>
            </p:cNvPr>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5360;p79">
              <a:extLst>
                <a:ext uri="{FF2B5EF4-FFF2-40B4-BE49-F238E27FC236}">
                  <a16:creationId xmlns:a16="http://schemas.microsoft.com/office/drawing/2014/main" id="{6CD39090-3D68-4344-B0E6-A0257A8EC935}"/>
                </a:ext>
              </a:extLst>
            </p:cNvPr>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5361;p79">
              <a:extLst>
                <a:ext uri="{FF2B5EF4-FFF2-40B4-BE49-F238E27FC236}">
                  <a16:creationId xmlns:a16="http://schemas.microsoft.com/office/drawing/2014/main" id="{53804A85-345E-47E8-9DB2-A2C0088C19D9}"/>
                </a:ext>
              </a:extLst>
            </p:cNvPr>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5362;p79">
              <a:extLst>
                <a:ext uri="{FF2B5EF4-FFF2-40B4-BE49-F238E27FC236}">
                  <a16:creationId xmlns:a16="http://schemas.microsoft.com/office/drawing/2014/main" id="{B5B32611-9154-47A7-B983-E540596987B7}"/>
                </a:ext>
              </a:extLst>
            </p:cNvPr>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5363;p79">
              <a:extLst>
                <a:ext uri="{FF2B5EF4-FFF2-40B4-BE49-F238E27FC236}">
                  <a16:creationId xmlns:a16="http://schemas.microsoft.com/office/drawing/2014/main" id="{37F68A54-F798-49E0-89FA-F70F8C1E31F9}"/>
                </a:ext>
              </a:extLst>
            </p:cNvPr>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5364;p79">
              <a:extLst>
                <a:ext uri="{FF2B5EF4-FFF2-40B4-BE49-F238E27FC236}">
                  <a16:creationId xmlns:a16="http://schemas.microsoft.com/office/drawing/2014/main" id="{61C69E0F-1BA1-4D2E-AE98-016D3BF367E6}"/>
                </a:ext>
              </a:extLst>
            </p:cNvPr>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5365;p79">
              <a:extLst>
                <a:ext uri="{FF2B5EF4-FFF2-40B4-BE49-F238E27FC236}">
                  <a16:creationId xmlns:a16="http://schemas.microsoft.com/office/drawing/2014/main" id="{416A7CF9-E838-4481-BF36-4F445C35D640}"/>
                </a:ext>
              </a:extLst>
            </p:cNvPr>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5366;p79">
              <a:extLst>
                <a:ext uri="{FF2B5EF4-FFF2-40B4-BE49-F238E27FC236}">
                  <a16:creationId xmlns:a16="http://schemas.microsoft.com/office/drawing/2014/main" id="{356C63C9-CF51-4028-AEF9-96A6D38790C7}"/>
                </a:ext>
              </a:extLst>
            </p:cNvPr>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5367;p79">
              <a:extLst>
                <a:ext uri="{FF2B5EF4-FFF2-40B4-BE49-F238E27FC236}">
                  <a16:creationId xmlns:a16="http://schemas.microsoft.com/office/drawing/2014/main" id="{E6EDB20A-A08A-4D9F-B3F4-F49ED2EF20F5}"/>
                </a:ext>
              </a:extLst>
            </p:cNvPr>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5368;p79">
              <a:extLst>
                <a:ext uri="{FF2B5EF4-FFF2-40B4-BE49-F238E27FC236}">
                  <a16:creationId xmlns:a16="http://schemas.microsoft.com/office/drawing/2014/main" id="{7FA8DD17-921B-4927-89B9-F68FD63541B6}"/>
                </a:ext>
              </a:extLst>
            </p:cNvPr>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5369;p79">
              <a:extLst>
                <a:ext uri="{FF2B5EF4-FFF2-40B4-BE49-F238E27FC236}">
                  <a16:creationId xmlns:a16="http://schemas.microsoft.com/office/drawing/2014/main" id="{BD0BC950-0F59-4758-87FF-7400258B6FFF}"/>
                </a:ext>
              </a:extLst>
            </p:cNvPr>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5370;p79">
              <a:extLst>
                <a:ext uri="{FF2B5EF4-FFF2-40B4-BE49-F238E27FC236}">
                  <a16:creationId xmlns:a16="http://schemas.microsoft.com/office/drawing/2014/main" id="{2E60CA57-3E3F-4F3E-BD2F-0EC3CAD5E791}"/>
                </a:ext>
              </a:extLst>
            </p:cNvPr>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5371;p79">
              <a:extLst>
                <a:ext uri="{FF2B5EF4-FFF2-40B4-BE49-F238E27FC236}">
                  <a16:creationId xmlns:a16="http://schemas.microsoft.com/office/drawing/2014/main" id="{927194A3-3EEC-4335-A510-395966CB47EC}"/>
                </a:ext>
              </a:extLst>
            </p:cNvPr>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5372;p79">
              <a:extLst>
                <a:ext uri="{FF2B5EF4-FFF2-40B4-BE49-F238E27FC236}">
                  <a16:creationId xmlns:a16="http://schemas.microsoft.com/office/drawing/2014/main" id="{5B491BB8-B67F-4D98-83E4-8CA67B3884BA}"/>
                </a:ext>
              </a:extLst>
            </p:cNvPr>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5373;p79">
              <a:extLst>
                <a:ext uri="{FF2B5EF4-FFF2-40B4-BE49-F238E27FC236}">
                  <a16:creationId xmlns:a16="http://schemas.microsoft.com/office/drawing/2014/main" id="{F28F4CF6-E044-4274-A292-8C149446A94E}"/>
                </a:ext>
              </a:extLst>
            </p:cNvPr>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5374;p79">
              <a:extLst>
                <a:ext uri="{FF2B5EF4-FFF2-40B4-BE49-F238E27FC236}">
                  <a16:creationId xmlns:a16="http://schemas.microsoft.com/office/drawing/2014/main" id="{B9F423B9-DF05-4556-A342-ACBA9891FA13}"/>
                </a:ext>
              </a:extLst>
            </p:cNvPr>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5375;p79">
              <a:extLst>
                <a:ext uri="{FF2B5EF4-FFF2-40B4-BE49-F238E27FC236}">
                  <a16:creationId xmlns:a16="http://schemas.microsoft.com/office/drawing/2014/main" id="{B453F62D-82E3-410A-8450-178256AB92E2}"/>
                </a:ext>
              </a:extLst>
            </p:cNvPr>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5376;p79">
              <a:extLst>
                <a:ext uri="{FF2B5EF4-FFF2-40B4-BE49-F238E27FC236}">
                  <a16:creationId xmlns:a16="http://schemas.microsoft.com/office/drawing/2014/main" id="{BDDEDE5B-561B-43CD-8338-EC1338F8106D}"/>
                </a:ext>
              </a:extLst>
            </p:cNvPr>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5377;p79">
              <a:extLst>
                <a:ext uri="{FF2B5EF4-FFF2-40B4-BE49-F238E27FC236}">
                  <a16:creationId xmlns:a16="http://schemas.microsoft.com/office/drawing/2014/main" id="{BDD17D2E-F437-4FCF-A068-76B1471749D5}"/>
                </a:ext>
              </a:extLst>
            </p:cNvPr>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5378;p79">
              <a:extLst>
                <a:ext uri="{FF2B5EF4-FFF2-40B4-BE49-F238E27FC236}">
                  <a16:creationId xmlns:a16="http://schemas.microsoft.com/office/drawing/2014/main" id="{84FD905A-B6BE-4FE9-8F35-3CC4447E1412}"/>
                </a:ext>
              </a:extLst>
            </p:cNvPr>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5379;p79">
              <a:extLst>
                <a:ext uri="{FF2B5EF4-FFF2-40B4-BE49-F238E27FC236}">
                  <a16:creationId xmlns:a16="http://schemas.microsoft.com/office/drawing/2014/main" id="{1FCAEF7C-7367-412E-AD57-70105B5791D9}"/>
                </a:ext>
              </a:extLst>
            </p:cNvPr>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5380;p79">
              <a:extLst>
                <a:ext uri="{FF2B5EF4-FFF2-40B4-BE49-F238E27FC236}">
                  <a16:creationId xmlns:a16="http://schemas.microsoft.com/office/drawing/2014/main" id="{1065DF6D-A9A6-4705-8326-95A05AABDF56}"/>
                </a:ext>
              </a:extLst>
            </p:cNvPr>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5381;p79">
              <a:extLst>
                <a:ext uri="{FF2B5EF4-FFF2-40B4-BE49-F238E27FC236}">
                  <a16:creationId xmlns:a16="http://schemas.microsoft.com/office/drawing/2014/main" id="{E536DBF9-5F64-4814-BCD0-0BEF2E764582}"/>
                </a:ext>
              </a:extLst>
            </p:cNvPr>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5382;p79">
              <a:extLst>
                <a:ext uri="{FF2B5EF4-FFF2-40B4-BE49-F238E27FC236}">
                  <a16:creationId xmlns:a16="http://schemas.microsoft.com/office/drawing/2014/main" id="{44B455D6-D001-4C0D-A463-DEB6BC2DDE07}"/>
                </a:ext>
              </a:extLst>
            </p:cNvPr>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5383;p79">
              <a:extLst>
                <a:ext uri="{FF2B5EF4-FFF2-40B4-BE49-F238E27FC236}">
                  <a16:creationId xmlns:a16="http://schemas.microsoft.com/office/drawing/2014/main" id="{AB4DDC94-D875-4DBA-AC96-F4639585575B}"/>
                </a:ext>
              </a:extLst>
            </p:cNvPr>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5384;p79">
              <a:extLst>
                <a:ext uri="{FF2B5EF4-FFF2-40B4-BE49-F238E27FC236}">
                  <a16:creationId xmlns:a16="http://schemas.microsoft.com/office/drawing/2014/main" id="{FDAAA913-C422-46D8-B58E-61A3060ED768}"/>
                </a:ext>
              </a:extLst>
            </p:cNvPr>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5385;p79">
              <a:extLst>
                <a:ext uri="{FF2B5EF4-FFF2-40B4-BE49-F238E27FC236}">
                  <a16:creationId xmlns:a16="http://schemas.microsoft.com/office/drawing/2014/main" id="{14364590-F14F-4BBC-A5A3-92EB3A8B3BCE}"/>
                </a:ext>
              </a:extLst>
            </p:cNvPr>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5386;p79">
              <a:extLst>
                <a:ext uri="{FF2B5EF4-FFF2-40B4-BE49-F238E27FC236}">
                  <a16:creationId xmlns:a16="http://schemas.microsoft.com/office/drawing/2014/main" id="{14B75CCA-E489-4C54-BB21-1F1F6830400D}"/>
                </a:ext>
              </a:extLst>
            </p:cNvPr>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5387;p79">
              <a:extLst>
                <a:ext uri="{FF2B5EF4-FFF2-40B4-BE49-F238E27FC236}">
                  <a16:creationId xmlns:a16="http://schemas.microsoft.com/office/drawing/2014/main" id="{E9126736-670C-4746-A47D-AF15DFD5D981}"/>
                </a:ext>
              </a:extLst>
            </p:cNvPr>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5388;p79">
              <a:extLst>
                <a:ext uri="{FF2B5EF4-FFF2-40B4-BE49-F238E27FC236}">
                  <a16:creationId xmlns:a16="http://schemas.microsoft.com/office/drawing/2014/main" id="{AB17F97A-BE82-49C7-B338-5E8928202DED}"/>
                </a:ext>
              </a:extLst>
            </p:cNvPr>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5389;p79">
              <a:extLst>
                <a:ext uri="{FF2B5EF4-FFF2-40B4-BE49-F238E27FC236}">
                  <a16:creationId xmlns:a16="http://schemas.microsoft.com/office/drawing/2014/main" id="{379291E1-987E-401C-B423-D3A5B60226AB}"/>
                </a:ext>
              </a:extLst>
            </p:cNvPr>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5390;p79">
              <a:extLst>
                <a:ext uri="{FF2B5EF4-FFF2-40B4-BE49-F238E27FC236}">
                  <a16:creationId xmlns:a16="http://schemas.microsoft.com/office/drawing/2014/main" id="{317C88E6-4B9E-4805-AE29-408F3F63FA08}"/>
                </a:ext>
              </a:extLst>
            </p:cNvPr>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5391;p79">
              <a:extLst>
                <a:ext uri="{FF2B5EF4-FFF2-40B4-BE49-F238E27FC236}">
                  <a16:creationId xmlns:a16="http://schemas.microsoft.com/office/drawing/2014/main" id="{E658D194-D2EF-4A47-AEE2-9A504F722E0B}"/>
                </a:ext>
              </a:extLst>
            </p:cNvPr>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5392;p79">
              <a:extLst>
                <a:ext uri="{FF2B5EF4-FFF2-40B4-BE49-F238E27FC236}">
                  <a16:creationId xmlns:a16="http://schemas.microsoft.com/office/drawing/2014/main" id="{816A1AD0-3DCA-4F3B-AC3E-2CBF02FAC6C4}"/>
                </a:ext>
              </a:extLst>
            </p:cNvPr>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5393;p79">
              <a:extLst>
                <a:ext uri="{FF2B5EF4-FFF2-40B4-BE49-F238E27FC236}">
                  <a16:creationId xmlns:a16="http://schemas.microsoft.com/office/drawing/2014/main" id="{AC926EDB-2AC2-4BF7-A8E1-94B56D714A06}"/>
                </a:ext>
              </a:extLst>
            </p:cNvPr>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5394;p79">
              <a:extLst>
                <a:ext uri="{FF2B5EF4-FFF2-40B4-BE49-F238E27FC236}">
                  <a16:creationId xmlns:a16="http://schemas.microsoft.com/office/drawing/2014/main" id="{E3FD0F5B-A94B-4D25-B82E-0403A68E27AA}"/>
                </a:ext>
              </a:extLst>
            </p:cNvPr>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5395;p79">
              <a:extLst>
                <a:ext uri="{FF2B5EF4-FFF2-40B4-BE49-F238E27FC236}">
                  <a16:creationId xmlns:a16="http://schemas.microsoft.com/office/drawing/2014/main" id="{20189159-B4AE-4E86-B99B-8B97E3D1DB31}"/>
                </a:ext>
              </a:extLst>
            </p:cNvPr>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5396;p79">
              <a:extLst>
                <a:ext uri="{FF2B5EF4-FFF2-40B4-BE49-F238E27FC236}">
                  <a16:creationId xmlns:a16="http://schemas.microsoft.com/office/drawing/2014/main" id="{CC27C8DE-D71B-4904-85B6-4E26F62BDC85}"/>
                </a:ext>
              </a:extLst>
            </p:cNvPr>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5397;p79">
              <a:extLst>
                <a:ext uri="{FF2B5EF4-FFF2-40B4-BE49-F238E27FC236}">
                  <a16:creationId xmlns:a16="http://schemas.microsoft.com/office/drawing/2014/main" id="{002F7EBD-35E4-406B-BB9E-D2EA71ED0791}"/>
                </a:ext>
              </a:extLst>
            </p:cNvPr>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5398;p79">
              <a:extLst>
                <a:ext uri="{FF2B5EF4-FFF2-40B4-BE49-F238E27FC236}">
                  <a16:creationId xmlns:a16="http://schemas.microsoft.com/office/drawing/2014/main" id="{A91A7E7A-AAB7-4FE6-88CC-6F33C12419E2}"/>
                </a:ext>
              </a:extLst>
            </p:cNvPr>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5399;p79">
              <a:extLst>
                <a:ext uri="{FF2B5EF4-FFF2-40B4-BE49-F238E27FC236}">
                  <a16:creationId xmlns:a16="http://schemas.microsoft.com/office/drawing/2014/main" id="{4DB50289-92C5-41CC-B9BC-E8B5F6549493}"/>
                </a:ext>
              </a:extLst>
            </p:cNvPr>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5400;p79">
              <a:extLst>
                <a:ext uri="{FF2B5EF4-FFF2-40B4-BE49-F238E27FC236}">
                  <a16:creationId xmlns:a16="http://schemas.microsoft.com/office/drawing/2014/main" id="{D2F488B3-77C6-4FA8-ACA5-16A8867EAD96}"/>
                </a:ext>
              </a:extLst>
            </p:cNvPr>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5401;p79">
              <a:extLst>
                <a:ext uri="{FF2B5EF4-FFF2-40B4-BE49-F238E27FC236}">
                  <a16:creationId xmlns:a16="http://schemas.microsoft.com/office/drawing/2014/main" id="{FC8B6E05-E165-41C1-ABE6-A0C82F1B388D}"/>
                </a:ext>
              </a:extLst>
            </p:cNvPr>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5402;p79">
              <a:extLst>
                <a:ext uri="{FF2B5EF4-FFF2-40B4-BE49-F238E27FC236}">
                  <a16:creationId xmlns:a16="http://schemas.microsoft.com/office/drawing/2014/main" id="{E11320A1-CFAE-4C61-8734-6D4AEA3313AC}"/>
                </a:ext>
              </a:extLst>
            </p:cNvPr>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5403;p79">
              <a:extLst>
                <a:ext uri="{FF2B5EF4-FFF2-40B4-BE49-F238E27FC236}">
                  <a16:creationId xmlns:a16="http://schemas.microsoft.com/office/drawing/2014/main" id="{5428529E-F954-4112-82E6-EDD64DF41A36}"/>
                </a:ext>
              </a:extLst>
            </p:cNvPr>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5404;p79">
              <a:extLst>
                <a:ext uri="{FF2B5EF4-FFF2-40B4-BE49-F238E27FC236}">
                  <a16:creationId xmlns:a16="http://schemas.microsoft.com/office/drawing/2014/main" id="{58F2C53A-51DC-4114-A8FB-47CCDBDBA7DC}"/>
                </a:ext>
              </a:extLst>
            </p:cNvPr>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5405;p79">
              <a:extLst>
                <a:ext uri="{FF2B5EF4-FFF2-40B4-BE49-F238E27FC236}">
                  <a16:creationId xmlns:a16="http://schemas.microsoft.com/office/drawing/2014/main" id="{4883B083-806A-452F-AD3D-76BDF05D3F9E}"/>
                </a:ext>
              </a:extLst>
            </p:cNvPr>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5406;p79">
              <a:extLst>
                <a:ext uri="{FF2B5EF4-FFF2-40B4-BE49-F238E27FC236}">
                  <a16:creationId xmlns:a16="http://schemas.microsoft.com/office/drawing/2014/main" id="{217F1BD8-EE0D-46D2-8A0A-763228D6DB76}"/>
                </a:ext>
              </a:extLst>
            </p:cNvPr>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5407;p79">
              <a:extLst>
                <a:ext uri="{FF2B5EF4-FFF2-40B4-BE49-F238E27FC236}">
                  <a16:creationId xmlns:a16="http://schemas.microsoft.com/office/drawing/2014/main" id="{6C930632-8A5F-4C1A-A2A6-CFBEC03A1AA8}"/>
                </a:ext>
              </a:extLst>
            </p:cNvPr>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5408;p79">
              <a:extLst>
                <a:ext uri="{FF2B5EF4-FFF2-40B4-BE49-F238E27FC236}">
                  <a16:creationId xmlns:a16="http://schemas.microsoft.com/office/drawing/2014/main" id="{3E2AD03B-BAD6-4A88-86D9-DAE8BF08673E}"/>
                </a:ext>
              </a:extLst>
            </p:cNvPr>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5409;p79">
              <a:extLst>
                <a:ext uri="{FF2B5EF4-FFF2-40B4-BE49-F238E27FC236}">
                  <a16:creationId xmlns:a16="http://schemas.microsoft.com/office/drawing/2014/main" id="{8D1F07EC-8247-44C3-B5F5-0011B818BA15}"/>
                </a:ext>
              </a:extLst>
            </p:cNvPr>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5410;p79">
              <a:extLst>
                <a:ext uri="{FF2B5EF4-FFF2-40B4-BE49-F238E27FC236}">
                  <a16:creationId xmlns:a16="http://schemas.microsoft.com/office/drawing/2014/main" id="{4FB02F1B-0FC3-4695-90BD-16EB6A224415}"/>
                </a:ext>
              </a:extLst>
            </p:cNvPr>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5411;p79">
              <a:extLst>
                <a:ext uri="{FF2B5EF4-FFF2-40B4-BE49-F238E27FC236}">
                  <a16:creationId xmlns:a16="http://schemas.microsoft.com/office/drawing/2014/main" id="{7F915578-9E16-4312-8378-E883F2942EE2}"/>
                </a:ext>
              </a:extLst>
            </p:cNvPr>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5412;p79">
              <a:extLst>
                <a:ext uri="{FF2B5EF4-FFF2-40B4-BE49-F238E27FC236}">
                  <a16:creationId xmlns:a16="http://schemas.microsoft.com/office/drawing/2014/main" id="{3B5489FA-16F4-4AB7-BAFA-7B326CB3B771}"/>
                </a:ext>
              </a:extLst>
            </p:cNvPr>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5413;p79">
              <a:extLst>
                <a:ext uri="{FF2B5EF4-FFF2-40B4-BE49-F238E27FC236}">
                  <a16:creationId xmlns:a16="http://schemas.microsoft.com/office/drawing/2014/main" id="{33C01F99-D4EC-45BF-BD37-C55064CB34EC}"/>
                </a:ext>
              </a:extLst>
            </p:cNvPr>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5414;p79">
              <a:extLst>
                <a:ext uri="{FF2B5EF4-FFF2-40B4-BE49-F238E27FC236}">
                  <a16:creationId xmlns:a16="http://schemas.microsoft.com/office/drawing/2014/main" id="{89FC673D-9AC0-4FC0-898E-BD464A2F7666}"/>
                </a:ext>
              </a:extLst>
            </p:cNvPr>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5415;p79">
              <a:extLst>
                <a:ext uri="{FF2B5EF4-FFF2-40B4-BE49-F238E27FC236}">
                  <a16:creationId xmlns:a16="http://schemas.microsoft.com/office/drawing/2014/main" id="{D1E1DD47-1F5E-40C8-A99A-3926A1EE64F4}"/>
                </a:ext>
              </a:extLst>
            </p:cNvPr>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5416;p79">
              <a:extLst>
                <a:ext uri="{FF2B5EF4-FFF2-40B4-BE49-F238E27FC236}">
                  <a16:creationId xmlns:a16="http://schemas.microsoft.com/office/drawing/2014/main" id="{4CB63472-345C-4338-8B8A-843661C115BF}"/>
                </a:ext>
              </a:extLst>
            </p:cNvPr>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5417;p79">
              <a:extLst>
                <a:ext uri="{FF2B5EF4-FFF2-40B4-BE49-F238E27FC236}">
                  <a16:creationId xmlns:a16="http://schemas.microsoft.com/office/drawing/2014/main" id="{604D175F-1228-4783-BFE9-CC05FD93CF24}"/>
                </a:ext>
              </a:extLst>
            </p:cNvPr>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5418;p79">
              <a:extLst>
                <a:ext uri="{FF2B5EF4-FFF2-40B4-BE49-F238E27FC236}">
                  <a16:creationId xmlns:a16="http://schemas.microsoft.com/office/drawing/2014/main" id="{92E0D466-A267-418D-9C63-EC47D9527E24}"/>
                </a:ext>
              </a:extLst>
            </p:cNvPr>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5419;p79">
              <a:extLst>
                <a:ext uri="{FF2B5EF4-FFF2-40B4-BE49-F238E27FC236}">
                  <a16:creationId xmlns:a16="http://schemas.microsoft.com/office/drawing/2014/main" id="{14F55BCB-F49F-4377-8893-8D387D5A4F33}"/>
                </a:ext>
              </a:extLst>
            </p:cNvPr>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5420;p79">
              <a:extLst>
                <a:ext uri="{FF2B5EF4-FFF2-40B4-BE49-F238E27FC236}">
                  <a16:creationId xmlns:a16="http://schemas.microsoft.com/office/drawing/2014/main" id="{DD575E61-D741-45EE-9F27-080B0C03ED19}"/>
                </a:ext>
              </a:extLst>
            </p:cNvPr>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5421;p79">
              <a:extLst>
                <a:ext uri="{FF2B5EF4-FFF2-40B4-BE49-F238E27FC236}">
                  <a16:creationId xmlns:a16="http://schemas.microsoft.com/office/drawing/2014/main" id="{9363BE2E-EFF4-4B5E-A953-F045E8F83935}"/>
                </a:ext>
              </a:extLst>
            </p:cNvPr>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5422;p79">
              <a:extLst>
                <a:ext uri="{FF2B5EF4-FFF2-40B4-BE49-F238E27FC236}">
                  <a16:creationId xmlns:a16="http://schemas.microsoft.com/office/drawing/2014/main" id="{729E8925-5080-4E9F-BCE4-AE73F70226DC}"/>
                </a:ext>
              </a:extLst>
            </p:cNvPr>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5423;p79">
              <a:extLst>
                <a:ext uri="{FF2B5EF4-FFF2-40B4-BE49-F238E27FC236}">
                  <a16:creationId xmlns:a16="http://schemas.microsoft.com/office/drawing/2014/main" id="{873B9896-FF15-4B62-BD40-980005ADF18F}"/>
                </a:ext>
              </a:extLst>
            </p:cNvPr>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5424;p79">
              <a:extLst>
                <a:ext uri="{FF2B5EF4-FFF2-40B4-BE49-F238E27FC236}">
                  <a16:creationId xmlns:a16="http://schemas.microsoft.com/office/drawing/2014/main" id="{6082959B-5F84-4AEF-BB8D-0C953E8DEFB5}"/>
                </a:ext>
              </a:extLst>
            </p:cNvPr>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5425;p79">
              <a:extLst>
                <a:ext uri="{FF2B5EF4-FFF2-40B4-BE49-F238E27FC236}">
                  <a16:creationId xmlns:a16="http://schemas.microsoft.com/office/drawing/2014/main" id="{825E8209-2CA7-4861-8C41-EC46D7D67029}"/>
                </a:ext>
              </a:extLst>
            </p:cNvPr>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5426;p79">
              <a:extLst>
                <a:ext uri="{FF2B5EF4-FFF2-40B4-BE49-F238E27FC236}">
                  <a16:creationId xmlns:a16="http://schemas.microsoft.com/office/drawing/2014/main" id="{5765ADEF-B624-4D3D-AFEC-1E68244BAE9C}"/>
                </a:ext>
              </a:extLst>
            </p:cNvPr>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5427;p79">
              <a:extLst>
                <a:ext uri="{FF2B5EF4-FFF2-40B4-BE49-F238E27FC236}">
                  <a16:creationId xmlns:a16="http://schemas.microsoft.com/office/drawing/2014/main" id="{1049A7A1-D215-4738-AE2E-BBD353556D3C}"/>
                </a:ext>
              </a:extLst>
            </p:cNvPr>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5428;p79">
              <a:extLst>
                <a:ext uri="{FF2B5EF4-FFF2-40B4-BE49-F238E27FC236}">
                  <a16:creationId xmlns:a16="http://schemas.microsoft.com/office/drawing/2014/main" id="{2013DCC2-B7B7-4F04-B8FF-EF793A33D853}"/>
                </a:ext>
              </a:extLst>
            </p:cNvPr>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5429;p79">
              <a:extLst>
                <a:ext uri="{FF2B5EF4-FFF2-40B4-BE49-F238E27FC236}">
                  <a16:creationId xmlns:a16="http://schemas.microsoft.com/office/drawing/2014/main" id="{DB04FF9E-506D-4A8D-8288-7D9072132244}"/>
                </a:ext>
              </a:extLst>
            </p:cNvPr>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5430;p79">
              <a:extLst>
                <a:ext uri="{FF2B5EF4-FFF2-40B4-BE49-F238E27FC236}">
                  <a16:creationId xmlns:a16="http://schemas.microsoft.com/office/drawing/2014/main" id="{3D4399F4-471B-41D7-896D-107497A3CA6B}"/>
                </a:ext>
              </a:extLst>
            </p:cNvPr>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5431;p79">
              <a:extLst>
                <a:ext uri="{FF2B5EF4-FFF2-40B4-BE49-F238E27FC236}">
                  <a16:creationId xmlns:a16="http://schemas.microsoft.com/office/drawing/2014/main" id="{5FBBB44B-93D7-4ADB-A264-35A6FE46D9EC}"/>
                </a:ext>
              </a:extLst>
            </p:cNvPr>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5432;p79">
              <a:extLst>
                <a:ext uri="{FF2B5EF4-FFF2-40B4-BE49-F238E27FC236}">
                  <a16:creationId xmlns:a16="http://schemas.microsoft.com/office/drawing/2014/main" id="{95318CE5-83BB-4854-A0A6-BC4FB613BB51}"/>
                </a:ext>
              </a:extLst>
            </p:cNvPr>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5433;p79">
              <a:extLst>
                <a:ext uri="{FF2B5EF4-FFF2-40B4-BE49-F238E27FC236}">
                  <a16:creationId xmlns:a16="http://schemas.microsoft.com/office/drawing/2014/main" id="{4BC8B619-C77E-4FCD-ACB9-B8A9907AB239}"/>
                </a:ext>
              </a:extLst>
            </p:cNvPr>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5434;p79">
              <a:extLst>
                <a:ext uri="{FF2B5EF4-FFF2-40B4-BE49-F238E27FC236}">
                  <a16:creationId xmlns:a16="http://schemas.microsoft.com/office/drawing/2014/main" id="{71DE81C0-C07C-4D41-94CB-5B4D2E031D0E}"/>
                </a:ext>
              </a:extLst>
            </p:cNvPr>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5435;p79">
              <a:extLst>
                <a:ext uri="{FF2B5EF4-FFF2-40B4-BE49-F238E27FC236}">
                  <a16:creationId xmlns:a16="http://schemas.microsoft.com/office/drawing/2014/main" id="{A2B05987-875C-4DF3-9E80-AC069D86768F}"/>
                </a:ext>
              </a:extLst>
            </p:cNvPr>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5436;p79">
              <a:extLst>
                <a:ext uri="{FF2B5EF4-FFF2-40B4-BE49-F238E27FC236}">
                  <a16:creationId xmlns:a16="http://schemas.microsoft.com/office/drawing/2014/main" id="{DB3F036B-946C-41DA-8DE8-1BA8F44DA5D2}"/>
                </a:ext>
              </a:extLst>
            </p:cNvPr>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5437;p79">
              <a:extLst>
                <a:ext uri="{FF2B5EF4-FFF2-40B4-BE49-F238E27FC236}">
                  <a16:creationId xmlns:a16="http://schemas.microsoft.com/office/drawing/2014/main" id="{23267D02-1944-495F-A7EE-DCF959EB2360}"/>
                </a:ext>
              </a:extLst>
            </p:cNvPr>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5438;p79">
              <a:extLst>
                <a:ext uri="{FF2B5EF4-FFF2-40B4-BE49-F238E27FC236}">
                  <a16:creationId xmlns:a16="http://schemas.microsoft.com/office/drawing/2014/main" id="{43B3359E-8909-4F75-9CFC-BEE03EC8A6B3}"/>
                </a:ext>
              </a:extLst>
            </p:cNvPr>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5439;p79">
              <a:extLst>
                <a:ext uri="{FF2B5EF4-FFF2-40B4-BE49-F238E27FC236}">
                  <a16:creationId xmlns:a16="http://schemas.microsoft.com/office/drawing/2014/main" id="{E6D5A05F-AAD2-45F7-9715-BA71F9C985B6}"/>
                </a:ext>
              </a:extLst>
            </p:cNvPr>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5440;p79">
              <a:extLst>
                <a:ext uri="{FF2B5EF4-FFF2-40B4-BE49-F238E27FC236}">
                  <a16:creationId xmlns:a16="http://schemas.microsoft.com/office/drawing/2014/main" id="{27E75FCC-D29A-4AED-A629-FF252D6DB7B9}"/>
                </a:ext>
              </a:extLst>
            </p:cNvPr>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5441;p79">
              <a:extLst>
                <a:ext uri="{FF2B5EF4-FFF2-40B4-BE49-F238E27FC236}">
                  <a16:creationId xmlns:a16="http://schemas.microsoft.com/office/drawing/2014/main" id="{37DE0093-9E92-41E7-9A71-298C8A43D318}"/>
                </a:ext>
              </a:extLst>
            </p:cNvPr>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5442;p79">
              <a:extLst>
                <a:ext uri="{FF2B5EF4-FFF2-40B4-BE49-F238E27FC236}">
                  <a16:creationId xmlns:a16="http://schemas.microsoft.com/office/drawing/2014/main" id="{0CA9909D-370C-4CA7-970C-1BA250C8BF23}"/>
                </a:ext>
              </a:extLst>
            </p:cNvPr>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5443;p79">
              <a:extLst>
                <a:ext uri="{FF2B5EF4-FFF2-40B4-BE49-F238E27FC236}">
                  <a16:creationId xmlns:a16="http://schemas.microsoft.com/office/drawing/2014/main" id="{7E8215C0-9D6D-48BC-9B03-398648F6C88D}"/>
                </a:ext>
              </a:extLst>
            </p:cNvPr>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5444;p79">
              <a:extLst>
                <a:ext uri="{FF2B5EF4-FFF2-40B4-BE49-F238E27FC236}">
                  <a16:creationId xmlns:a16="http://schemas.microsoft.com/office/drawing/2014/main" id="{04EE343D-4DD1-4440-B38A-6438B9DD2650}"/>
                </a:ext>
              </a:extLst>
            </p:cNvPr>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5445;p79">
              <a:extLst>
                <a:ext uri="{FF2B5EF4-FFF2-40B4-BE49-F238E27FC236}">
                  <a16:creationId xmlns:a16="http://schemas.microsoft.com/office/drawing/2014/main" id="{E961BC7A-41FF-43CF-A432-3EC9CD97FFB4}"/>
                </a:ext>
              </a:extLst>
            </p:cNvPr>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5446;p79">
              <a:extLst>
                <a:ext uri="{FF2B5EF4-FFF2-40B4-BE49-F238E27FC236}">
                  <a16:creationId xmlns:a16="http://schemas.microsoft.com/office/drawing/2014/main" id="{62C5B69B-FFDA-48BA-8B22-47E1BA016704}"/>
                </a:ext>
              </a:extLst>
            </p:cNvPr>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5447;p79">
              <a:extLst>
                <a:ext uri="{FF2B5EF4-FFF2-40B4-BE49-F238E27FC236}">
                  <a16:creationId xmlns:a16="http://schemas.microsoft.com/office/drawing/2014/main" id="{08A76E7F-BB9E-42CD-8071-360D6C9F5BCC}"/>
                </a:ext>
              </a:extLst>
            </p:cNvPr>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5448;p79">
              <a:extLst>
                <a:ext uri="{FF2B5EF4-FFF2-40B4-BE49-F238E27FC236}">
                  <a16:creationId xmlns:a16="http://schemas.microsoft.com/office/drawing/2014/main" id="{5E72C3EA-C72A-4CF7-8563-9BD76A5EE19B}"/>
                </a:ext>
              </a:extLst>
            </p:cNvPr>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5449;p79">
              <a:extLst>
                <a:ext uri="{FF2B5EF4-FFF2-40B4-BE49-F238E27FC236}">
                  <a16:creationId xmlns:a16="http://schemas.microsoft.com/office/drawing/2014/main" id="{EFCF7148-C715-414D-B4FE-3F9B0E2C0D98}"/>
                </a:ext>
              </a:extLst>
            </p:cNvPr>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5450;p79">
              <a:extLst>
                <a:ext uri="{FF2B5EF4-FFF2-40B4-BE49-F238E27FC236}">
                  <a16:creationId xmlns:a16="http://schemas.microsoft.com/office/drawing/2014/main" id="{BBBC0F53-5EC0-4818-A1A6-655B8BF4AC0C}"/>
                </a:ext>
              </a:extLst>
            </p:cNvPr>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5451;p79">
              <a:extLst>
                <a:ext uri="{FF2B5EF4-FFF2-40B4-BE49-F238E27FC236}">
                  <a16:creationId xmlns:a16="http://schemas.microsoft.com/office/drawing/2014/main" id="{36B40CA3-5069-4C7B-8AB8-C657732FC4DA}"/>
                </a:ext>
              </a:extLst>
            </p:cNvPr>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5452;p79">
              <a:extLst>
                <a:ext uri="{FF2B5EF4-FFF2-40B4-BE49-F238E27FC236}">
                  <a16:creationId xmlns:a16="http://schemas.microsoft.com/office/drawing/2014/main" id="{98E56FA0-7BDF-4C8F-A80E-F3E2FE9F9C69}"/>
                </a:ext>
              </a:extLst>
            </p:cNvPr>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5453;p79">
              <a:extLst>
                <a:ext uri="{FF2B5EF4-FFF2-40B4-BE49-F238E27FC236}">
                  <a16:creationId xmlns:a16="http://schemas.microsoft.com/office/drawing/2014/main" id="{3A3FE4C0-3B90-4183-B632-0882E1F91CB7}"/>
                </a:ext>
              </a:extLst>
            </p:cNvPr>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5454;p79">
              <a:extLst>
                <a:ext uri="{FF2B5EF4-FFF2-40B4-BE49-F238E27FC236}">
                  <a16:creationId xmlns:a16="http://schemas.microsoft.com/office/drawing/2014/main" id="{1669826C-A160-42E9-963E-79DDD92C50A8}"/>
                </a:ext>
              </a:extLst>
            </p:cNvPr>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5455;p79">
              <a:extLst>
                <a:ext uri="{FF2B5EF4-FFF2-40B4-BE49-F238E27FC236}">
                  <a16:creationId xmlns:a16="http://schemas.microsoft.com/office/drawing/2014/main" id="{10C269BB-CC61-4521-AD98-57ADFBF93B3C}"/>
                </a:ext>
              </a:extLst>
            </p:cNvPr>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5456;p79">
              <a:extLst>
                <a:ext uri="{FF2B5EF4-FFF2-40B4-BE49-F238E27FC236}">
                  <a16:creationId xmlns:a16="http://schemas.microsoft.com/office/drawing/2014/main" id="{BE4A5593-31F3-479A-A078-73BC894762AA}"/>
                </a:ext>
              </a:extLst>
            </p:cNvPr>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5457;p79">
              <a:extLst>
                <a:ext uri="{FF2B5EF4-FFF2-40B4-BE49-F238E27FC236}">
                  <a16:creationId xmlns:a16="http://schemas.microsoft.com/office/drawing/2014/main" id="{AAA9A0C7-4960-4B94-8F94-1D0C0DACADF7}"/>
                </a:ext>
              </a:extLst>
            </p:cNvPr>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5458;p79">
              <a:extLst>
                <a:ext uri="{FF2B5EF4-FFF2-40B4-BE49-F238E27FC236}">
                  <a16:creationId xmlns:a16="http://schemas.microsoft.com/office/drawing/2014/main" id="{6CED8A6A-C040-407E-BCAB-4E57A3A05A02}"/>
                </a:ext>
              </a:extLst>
            </p:cNvPr>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5459;p79">
              <a:extLst>
                <a:ext uri="{FF2B5EF4-FFF2-40B4-BE49-F238E27FC236}">
                  <a16:creationId xmlns:a16="http://schemas.microsoft.com/office/drawing/2014/main" id="{42E145B9-57A8-48D7-A321-F339FE8A28DA}"/>
                </a:ext>
              </a:extLst>
            </p:cNvPr>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5460;p79">
              <a:extLst>
                <a:ext uri="{FF2B5EF4-FFF2-40B4-BE49-F238E27FC236}">
                  <a16:creationId xmlns:a16="http://schemas.microsoft.com/office/drawing/2014/main" id="{C7A07C8E-5C89-4818-8651-7714CF5CC62F}"/>
                </a:ext>
              </a:extLst>
            </p:cNvPr>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5461;p79">
              <a:extLst>
                <a:ext uri="{FF2B5EF4-FFF2-40B4-BE49-F238E27FC236}">
                  <a16:creationId xmlns:a16="http://schemas.microsoft.com/office/drawing/2014/main" id="{E0A38064-6B3D-4384-83E3-C7432111F621}"/>
                </a:ext>
              </a:extLst>
            </p:cNvPr>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5462;p79">
              <a:extLst>
                <a:ext uri="{FF2B5EF4-FFF2-40B4-BE49-F238E27FC236}">
                  <a16:creationId xmlns:a16="http://schemas.microsoft.com/office/drawing/2014/main" id="{267A2827-E208-4956-BD4A-5DA3C782A6CE}"/>
                </a:ext>
              </a:extLst>
            </p:cNvPr>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5463;p79">
              <a:extLst>
                <a:ext uri="{FF2B5EF4-FFF2-40B4-BE49-F238E27FC236}">
                  <a16:creationId xmlns:a16="http://schemas.microsoft.com/office/drawing/2014/main" id="{CF98EC79-8257-4388-9D97-E2955F70E068}"/>
                </a:ext>
              </a:extLst>
            </p:cNvPr>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5464;p79">
              <a:extLst>
                <a:ext uri="{FF2B5EF4-FFF2-40B4-BE49-F238E27FC236}">
                  <a16:creationId xmlns:a16="http://schemas.microsoft.com/office/drawing/2014/main" id="{35DD162B-27BA-428B-849A-29E93072F845}"/>
                </a:ext>
              </a:extLst>
            </p:cNvPr>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5465;p79">
              <a:extLst>
                <a:ext uri="{FF2B5EF4-FFF2-40B4-BE49-F238E27FC236}">
                  <a16:creationId xmlns:a16="http://schemas.microsoft.com/office/drawing/2014/main" id="{FB2D77B2-D487-410F-816B-4EA25023AE2D}"/>
                </a:ext>
              </a:extLst>
            </p:cNvPr>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5466;p79">
              <a:extLst>
                <a:ext uri="{FF2B5EF4-FFF2-40B4-BE49-F238E27FC236}">
                  <a16:creationId xmlns:a16="http://schemas.microsoft.com/office/drawing/2014/main" id="{22301323-83E6-43C3-9202-D4C4B4BD9C95}"/>
                </a:ext>
              </a:extLst>
            </p:cNvPr>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5467;p79">
              <a:extLst>
                <a:ext uri="{FF2B5EF4-FFF2-40B4-BE49-F238E27FC236}">
                  <a16:creationId xmlns:a16="http://schemas.microsoft.com/office/drawing/2014/main" id="{DBFA7E33-F23C-41B4-8587-FF4C363E45DC}"/>
                </a:ext>
              </a:extLst>
            </p:cNvPr>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5468;p79">
              <a:extLst>
                <a:ext uri="{FF2B5EF4-FFF2-40B4-BE49-F238E27FC236}">
                  <a16:creationId xmlns:a16="http://schemas.microsoft.com/office/drawing/2014/main" id="{B4E36C44-12EC-47AC-A4B3-50159E3FB7E7}"/>
                </a:ext>
              </a:extLst>
            </p:cNvPr>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5469;p79">
              <a:extLst>
                <a:ext uri="{FF2B5EF4-FFF2-40B4-BE49-F238E27FC236}">
                  <a16:creationId xmlns:a16="http://schemas.microsoft.com/office/drawing/2014/main" id="{1DD845E5-C717-41A1-8260-32D072C37FED}"/>
                </a:ext>
              </a:extLst>
            </p:cNvPr>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5470;p79">
              <a:extLst>
                <a:ext uri="{FF2B5EF4-FFF2-40B4-BE49-F238E27FC236}">
                  <a16:creationId xmlns:a16="http://schemas.microsoft.com/office/drawing/2014/main" id="{D93F4793-A6C2-4EF0-BC52-DDA4EA7C988E}"/>
                </a:ext>
              </a:extLst>
            </p:cNvPr>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5471;p79">
              <a:extLst>
                <a:ext uri="{FF2B5EF4-FFF2-40B4-BE49-F238E27FC236}">
                  <a16:creationId xmlns:a16="http://schemas.microsoft.com/office/drawing/2014/main" id="{A1A229BC-BA06-432D-9281-41AED863ABEB}"/>
                </a:ext>
              </a:extLst>
            </p:cNvPr>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5472;p79">
              <a:extLst>
                <a:ext uri="{FF2B5EF4-FFF2-40B4-BE49-F238E27FC236}">
                  <a16:creationId xmlns:a16="http://schemas.microsoft.com/office/drawing/2014/main" id="{93B4E5A5-27ED-4456-8E53-90BB86B7FC47}"/>
                </a:ext>
              </a:extLst>
            </p:cNvPr>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5473;p79">
              <a:extLst>
                <a:ext uri="{FF2B5EF4-FFF2-40B4-BE49-F238E27FC236}">
                  <a16:creationId xmlns:a16="http://schemas.microsoft.com/office/drawing/2014/main" id="{D4A75202-39CD-41C1-9525-48D7BDA94EF4}"/>
                </a:ext>
              </a:extLst>
            </p:cNvPr>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5474;p79">
              <a:extLst>
                <a:ext uri="{FF2B5EF4-FFF2-40B4-BE49-F238E27FC236}">
                  <a16:creationId xmlns:a16="http://schemas.microsoft.com/office/drawing/2014/main" id="{4EAA27EF-0461-4FF6-88DA-C10F2A8EAAC9}"/>
                </a:ext>
              </a:extLst>
            </p:cNvPr>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5475;p79">
              <a:extLst>
                <a:ext uri="{FF2B5EF4-FFF2-40B4-BE49-F238E27FC236}">
                  <a16:creationId xmlns:a16="http://schemas.microsoft.com/office/drawing/2014/main" id="{55FB965D-6DCD-4BE6-99EC-30F9365F5D34}"/>
                </a:ext>
              </a:extLst>
            </p:cNvPr>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5476;p79">
              <a:extLst>
                <a:ext uri="{FF2B5EF4-FFF2-40B4-BE49-F238E27FC236}">
                  <a16:creationId xmlns:a16="http://schemas.microsoft.com/office/drawing/2014/main" id="{9DD02072-2E8C-4B15-AA05-A7DBD3617249}"/>
                </a:ext>
              </a:extLst>
            </p:cNvPr>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5477;p79">
              <a:extLst>
                <a:ext uri="{FF2B5EF4-FFF2-40B4-BE49-F238E27FC236}">
                  <a16:creationId xmlns:a16="http://schemas.microsoft.com/office/drawing/2014/main" id="{AC3FB63A-0645-4EFF-9DC9-CBA4ACD9D6E9}"/>
                </a:ext>
              </a:extLst>
            </p:cNvPr>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5478;p79">
              <a:extLst>
                <a:ext uri="{FF2B5EF4-FFF2-40B4-BE49-F238E27FC236}">
                  <a16:creationId xmlns:a16="http://schemas.microsoft.com/office/drawing/2014/main" id="{8056A026-0B6A-420D-AEC9-8276C991B488}"/>
                </a:ext>
              </a:extLst>
            </p:cNvPr>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5479;p79">
              <a:extLst>
                <a:ext uri="{FF2B5EF4-FFF2-40B4-BE49-F238E27FC236}">
                  <a16:creationId xmlns:a16="http://schemas.microsoft.com/office/drawing/2014/main" id="{CEFFF8DA-F970-4B18-9FFF-0819BAFF6ACB}"/>
                </a:ext>
              </a:extLst>
            </p:cNvPr>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5480;p79">
              <a:extLst>
                <a:ext uri="{FF2B5EF4-FFF2-40B4-BE49-F238E27FC236}">
                  <a16:creationId xmlns:a16="http://schemas.microsoft.com/office/drawing/2014/main" id="{DAD8B7E4-7C30-4315-AB8D-DB8A55F589C4}"/>
                </a:ext>
              </a:extLst>
            </p:cNvPr>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5481;p79">
              <a:extLst>
                <a:ext uri="{FF2B5EF4-FFF2-40B4-BE49-F238E27FC236}">
                  <a16:creationId xmlns:a16="http://schemas.microsoft.com/office/drawing/2014/main" id="{06CF29E7-C9B2-43C9-8449-955DA7D33F97}"/>
                </a:ext>
              </a:extLst>
            </p:cNvPr>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5482;p79">
              <a:extLst>
                <a:ext uri="{FF2B5EF4-FFF2-40B4-BE49-F238E27FC236}">
                  <a16:creationId xmlns:a16="http://schemas.microsoft.com/office/drawing/2014/main" id="{52D5E540-B8F1-4001-A0CF-713E4C035EDB}"/>
                </a:ext>
              </a:extLst>
            </p:cNvPr>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5483;p79">
              <a:extLst>
                <a:ext uri="{FF2B5EF4-FFF2-40B4-BE49-F238E27FC236}">
                  <a16:creationId xmlns:a16="http://schemas.microsoft.com/office/drawing/2014/main" id="{8A6911F8-F38F-4082-9826-31E5A9D2AB35}"/>
                </a:ext>
              </a:extLst>
            </p:cNvPr>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5484;p79">
              <a:extLst>
                <a:ext uri="{FF2B5EF4-FFF2-40B4-BE49-F238E27FC236}">
                  <a16:creationId xmlns:a16="http://schemas.microsoft.com/office/drawing/2014/main" id="{0D4A79E3-CC06-4EFF-B51A-A66036A52E64}"/>
                </a:ext>
              </a:extLst>
            </p:cNvPr>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5485;p79">
              <a:extLst>
                <a:ext uri="{FF2B5EF4-FFF2-40B4-BE49-F238E27FC236}">
                  <a16:creationId xmlns:a16="http://schemas.microsoft.com/office/drawing/2014/main" id="{46CB4D06-1F46-4DD5-B4AE-4CC35499EDF4}"/>
                </a:ext>
              </a:extLst>
            </p:cNvPr>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5486;p79">
              <a:extLst>
                <a:ext uri="{FF2B5EF4-FFF2-40B4-BE49-F238E27FC236}">
                  <a16:creationId xmlns:a16="http://schemas.microsoft.com/office/drawing/2014/main" id="{1541C642-60FE-4665-962E-CA97A8FF350C}"/>
                </a:ext>
              </a:extLst>
            </p:cNvPr>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5487;p79">
              <a:extLst>
                <a:ext uri="{FF2B5EF4-FFF2-40B4-BE49-F238E27FC236}">
                  <a16:creationId xmlns:a16="http://schemas.microsoft.com/office/drawing/2014/main" id="{8E77DC16-D3D7-4217-B794-74FB2CBEFA56}"/>
                </a:ext>
              </a:extLst>
            </p:cNvPr>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5488;p79">
              <a:extLst>
                <a:ext uri="{FF2B5EF4-FFF2-40B4-BE49-F238E27FC236}">
                  <a16:creationId xmlns:a16="http://schemas.microsoft.com/office/drawing/2014/main" id="{19DC1921-5946-4606-BE80-AC52F049D037}"/>
                </a:ext>
              </a:extLst>
            </p:cNvPr>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5489;p79">
              <a:extLst>
                <a:ext uri="{FF2B5EF4-FFF2-40B4-BE49-F238E27FC236}">
                  <a16:creationId xmlns:a16="http://schemas.microsoft.com/office/drawing/2014/main" id="{EFD1426D-021D-467D-8E2B-45E720A30ABD}"/>
                </a:ext>
              </a:extLst>
            </p:cNvPr>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5490;p79">
              <a:extLst>
                <a:ext uri="{FF2B5EF4-FFF2-40B4-BE49-F238E27FC236}">
                  <a16:creationId xmlns:a16="http://schemas.microsoft.com/office/drawing/2014/main" id="{3137EFA4-D10D-4D10-99E1-6B6914C0D82C}"/>
                </a:ext>
              </a:extLst>
            </p:cNvPr>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5491;p79">
              <a:extLst>
                <a:ext uri="{FF2B5EF4-FFF2-40B4-BE49-F238E27FC236}">
                  <a16:creationId xmlns:a16="http://schemas.microsoft.com/office/drawing/2014/main" id="{D5AEEE91-57DE-4843-95BB-127343892487}"/>
                </a:ext>
              </a:extLst>
            </p:cNvPr>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5492;p79">
              <a:extLst>
                <a:ext uri="{FF2B5EF4-FFF2-40B4-BE49-F238E27FC236}">
                  <a16:creationId xmlns:a16="http://schemas.microsoft.com/office/drawing/2014/main" id="{2D9DDF83-B43E-44AD-8F61-EABEF3F7DEC1}"/>
                </a:ext>
              </a:extLst>
            </p:cNvPr>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5493;p79">
              <a:extLst>
                <a:ext uri="{FF2B5EF4-FFF2-40B4-BE49-F238E27FC236}">
                  <a16:creationId xmlns:a16="http://schemas.microsoft.com/office/drawing/2014/main" id="{9FD40564-5625-4A31-BC31-21A9EAFBA679}"/>
                </a:ext>
              </a:extLst>
            </p:cNvPr>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5494;p79">
              <a:extLst>
                <a:ext uri="{FF2B5EF4-FFF2-40B4-BE49-F238E27FC236}">
                  <a16:creationId xmlns:a16="http://schemas.microsoft.com/office/drawing/2014/main" id="{5BB1886F-985F-42DA-B2C9-08A311FC3444}"/>
                </a:ext>
              </a:extLst>
            </p:cNvPr>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5495;p79">
              <a:extLst>
                <a:ext uri="{FF2B5EF4-FFF2-40B4-BE49-F238E27FC236}">
                  <a16:creationId xmlns:a16="http://schemas.microsoft.com/office/drawing/2014/main" id="{6B53CEEF-4A5C-4E2F-999A-2563AE52F04D}"/>
                </a:ext>
              </a:extLst>
            </p:cNvPr>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5496;p79">
              <a:extLst>
                <a:ext uri="{FF2B5EF4-FFF2-40B4-BE49-F238E27FC236}">
                  <a16:creationId xmlns:a16="http://schemas.microsoft.com/office/drawing/2014/main" id="{D44FA41D-DAC3-4D33-AB5E-E69AEF91F0E5}"/>
                </a:ext>
              </a:extLst>
            </p:cNvPr>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5497;p79">
              <a:extLst>
                <a:ext uri="{FF2B5EF4-FFF2-40B4-BE49-F238E27FC236}">
                  <a16:creationId xmlns:a16="http://schemas.microsoft.com/office/drawing/2014/main" id="{44365B09-F599-492F-BDCB-F2C94AEB74F4}"/>
                </a:ext>
              </a:extLst>
            </p:cNvPr>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5498;p79">
              <a:extLst>
                <a:ext uri="{FF2B5EF4-FFF2-40B4-BE49-F238E27FC236}">
                  <a16:creationId xmlns:a16="http://schemas.microsoft.com/office/drawing/2014/main" id="{8F071161-5DAE-42C3-8CE4-4B797DAB2D27}"/>
                </a:ext>
              </a:extLst>
            </p:cNvPr>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5499;p79">
              <a:extLst>
                <a:ext uri="{FF2B5EF4-FFF2-40B4-BE49-F238E27FC236}">
                  <a16:creationId xmlns:a16="http://schemas.microsoft.com/office/drawing/2014/main" id="{EDD0430B-0801-4D68-80C1-836457CAB274}"/>
                </a:ext>
              </a:extLst>
            </p:cNvPr>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5500;p79">
              <a:extLst>
                <a:ext uri="{FF2B5EF4-FFF2-40B4-BE49-F238E27FC236}">
                  <a16:creationId xmlns:a16="http://schemas.microsoft.com/office/drawing/2014/main" id="{1CFE7CC5-34D8-4050-87BC-864E16A0306C}"/>
                </a:ext>
              </a:extLst>
            </p:cNvPr>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5501;p79">
              <a:extLst>
                <a:ext uri="{FF2B5EF4-FFF2-40B4-BE49-F238E27FC236}">
                  <a16:creationId xmlns:a16="http://schemas.microsoft.com/office/drawing/2014/main" id="{A06607B1-9247-44FD-8AA3-E7B7E94646D5}"/>
                </a:ext>
              </a:extLst>
            </p:cNvPr>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5502;p79">
              <a:extLst>
                <a:ext uri="{FF2B5EF4-FFF2-40B4-BE49-F238E27FC236}">
                  <a16:creationId xmlns:a16="http://schemas.microsoft.com/office/drawing/2014/main" id="{3383244B-C58B-4862-B75F-3BDE273FB8B7}"/>
                </a:ext>
              </a:extLst>
            </p:cNvPr>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5503;p79">
              <a:extLst>
                <a:ext uri="{FF2B5EF4-FFF2-40B4-BE49-F238E27FC236}">
                  <a16:creationId xmlns:a16="http://schemas.microsoft.com/office/drawing/2014/main" id="{2D1ED7D1-69DA-489D-9EA7-1FE4E2A26536}"/>
                </a:ext>
              </a:extLst>
            </p:cNvPr>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5504;p79">
              <a:extLst>
                <a:ext uri="{FF2B5EF4-FFF2-40B4-BE49-F238E27FC236}">
                  <a16:creationId xmlns:a16="http://schemas.microsoft.com/office/drawing/2014/main" id="{D7797B83-238A-4A87-9FB9-E2FE34F57EDE}"/>
                </a:ext>
              </a:extLst>
            </p:cNvPr>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5505;p79">
              <a:extLst>
                <a:ext uri="{FF2B5EF4-FFF2-40B4-BE49-F238E27FC236}">
                  <a16:creationId xmlns:a16="http://schemas.microsoft.com/office/drawing/2014/main" id="{2B498B3E-6549-4AE9-A10D-3FC991CB750A}"/>
                </a:ext>
              </a:extLst>
            </p:cNvPr>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5506;p79">
              <a:extLst>
                <a:ext uri="{FF2B5EF4-FFF2-40B4-BE49-F238E27FC236}">
                  <a16:creationId xmlns:a16="http://schemas.microsoft.com/office/drawing/2014/main" id="{6D05AB17-A443-413F-AB90-1512C4CA1EB6}"/>
                </a:ext>
              </a:extLst>
            </p:cNvPr>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5507;p79">
              <a:extLst>
                <a:ext uri="{FF2B5EF4-FFF2-40B4-BE49-F238E27FC236}">
                  <a16:creationId xmlns:a16="http://schemas.microsoft.com/office/drawing/2014/main" id="{168B50A0-054B-4A7B-B71F-5813FD23EE72}"/>
                </a:ext>
              </a:extLst>
            </p:cNvPr>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5508;p79">
              <a:extLst>
                <a:ext uri="{FF2B5EF4-FFF2-40B4-BE49-F238E27FC236}">
                  <a16:creationId xmlns:a16="http://schemas.microsoft.com/office/drawing/2014/main" id="{AC75005B-45C4-4CC8-980F-B16BF5B06375}"/>
                </a:ext>
              </a:extLst>
            </p:cNvPr>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5509;p79">
              <a:extLst>
                <a:ext uri="{FF2B5EF4-FFF2-40B4-BE49-F238E27FC236}">
                  <a16:creationId xmlns:a16="http://schemas.microsoft.com/office/drawing/2014/main" id="{54EFAC9F-26A8-4D75-A1C4-4844B99A3B39}"/>
                </a:ext>
              </a:extLst>
            </p:cNvPr>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5510;p79">
              <a:extLst>
                <a:ext uri="{FF2B5EF4-FFF2-40B4-BE49-F238E27FC236}">
                  <a16:creationId xmlns:a16="http://schemas.microsoft.com/office/drawing/2014/main" id="{509E608B-4A85-4814-B3F6-35103469F8B2}"/>
                </a:ext>
              </a:extLst>
            </p:cNvPr>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5511;p79">
              <a:extLst>
                <a:ext uri="{FF2B5EF4-FFF2-40B4-BE49-F238E27FC236}">
                  <a16:creationId xmlns:a16="http://schemas.microsoft.com/office/drawing/2014/main" id="{84420E17-E107-492C-AC96-517505D9AC70}"/>
                </a:ext>
              </a:extLst>
            </p:cNvPr>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5512;p79">
              <a:extLst>
                <a:ext uri="{FF2B5EF4-FFF2-40B4-BE49-F238E27FC236}">
                  <a16:creationId xmlns:a16="http://schemas.microsoft.com/office/drawing/2014/main" id="{38B25D6B-A16B-40A3-99D3-2BD75B6D938F}"/>
                </a:ext>
              </a:extLst>
            </p:cNvPr>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5513;p79">
              <a:extLst>
                <a:ext uri="{FF2B5EF4-FFF2-40B4-BE49-F238E27FC236}">
                  <a16:creationId xmlns:a16="http://schemas.microsoft.com/office/drawing/2014/main" id="{4876D53E-000A-4BA5-876A-6F6416674DBC}"/>
                </a:ext>
              </a:extLst>
            </p:cNvPr>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5514;p79">
              <a:extLst>
                <a:ext uri="{FF2B5EF4-FFF2-40B4-BE49-F238E27FC236}">
                  <a16:creationId xmlns:a16="http://schemas.microsoft.com/office/drawing/2014/main" id="{16231F15-470B-4003-85F6-7FB2104FCC33}"/>
                </a:ext>
              </a:extLst>
            </p:cNvPr>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5515;p79">
              <a:extLst>
                <a:ext uri="{FF2B5EF4-FFF2-40B4-BE49-F238E27FC236}">
                  <a16:creationId xmlns:a16="http://schemas.microsoft.com/office/drawing/2014/main" id="{61755FFD-9A77-42CE-93A1-8544269E2A71}"/>
                </a:ext>
              </a:extLst>
            </p:cNvPr>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5516;p79">
              <a:extLst>
                <a:ext uri="{FF2B5EF4-FFF2-40B4-BE49-F238E27FC236}">
                  <a16:creationId xmlns:a16="http://schemas.microsoft.com/office/drawing/2014/main" id="{B21EEB21-14FC-4ABD-A1B3-2C5CDBBE3E38}"/>
                </a:ext>
              </a:extLst>
            </p:cNvPr>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5517;p79">
              <a:extLst>
                <a:ext uri="{FF2B5EF4-FFF2-40B4-BE49-F238E27FC236}">
                  <a16:creationId xmlns:a16="http://schemas.microsoft.com/office/drawing/2014/main" id="{DC4E0222-CDCF-449A-B895-43551AF973B1}"/>
                </a:ext>
              </a:extLst>
            </p:cNvPr>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5518;p79">
              <a:extLst>
                <a:ext uri="{FF2B5EF4-FFF2-40B4-BE49-F238E27FC236}">
                  <a16:creationId xmlns:a16="http://schemas.microsoft.com/office/drawing/2014/main" id="{89FEB030-B70D-4D87-A0AE-CB605A8A9973}"/>
                </a:ext>
              </a:extLst>
            </p:cNvPr>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5519;p79">
              <a:extLst>
                <a:ext uri="{FF2B5EF4-FFF2-40B4-BE49-F238E27FC236}">
                  <a16:creationId xmlns:a16="http://schemas.microsoft.com/office/drawing/2014/main" id="{5E17094E-E87F-4765-AD62-332671A5BE7D}"/>
                </a:ext>
              </a:extLst>
            </p:cNvPr>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5520;p79">
              <a:extLst>
                <a:ext uri="{FF2B5EF4-FFF2-40B4-BE49-F238E27FC236}">
                  <a16:creationId xmlns:a16="http://schemas.microsoft.com/office/drawing/2014/main" id="{DF112660-64D1-40E2-AAF9-16C19A15FDCF}"/>
                </a:ext>
              </a:extLst>
            </p:cNvPr>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5521;p79">
              <a:extLst>
                <a:ext uri="{FF2B5EF4-FFF2-40B4-BE49-F238E27FC236}">
                  <a16:creationId xmlns:a16="http://schemas.microsoft.com/office/drawing/2014/main" id="{ADBE3031-F5D2-4AF4-84C4-62AD23175278}"/>
                </a:ext>
              </a:extLst>
            </p:cNvPr>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5522;p79">
              <a:extLst>
                <a:ext uri="{FF2B5EF4-FFF2-40B4-BE49-F238E27FC236}">
                  <a16:creationId xmlns:a16="http://schemas.microsoft.com/office/drawing/2014/main" id="{17F578B3-62EC-4AAA-AE3C-E77D54F981AA}"/>
                </a:ext>
              </a:extLst>
            </p:cNvPr>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5523;p79">
              <a:extLst>
                <a:ext uri="{FF2B5EF4-FFF2-40B4-BE49-F238E27FC236}">
                  <a16:creationId xmlns:a16="http://schemas.microsoft.com/office/drawing/2014/main" id="{4113016C-A621-42CF-850A-929F040388A3}"/>
                </a:ext>
              </a:extLst>
            </p:cNvPr>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5524;p79">
              <a:extLst>
                <a:ext uri="{FF2B5EF4-FFF2-40B4-BE49-F238E27FC236}">
                  <a16:creationId xmlns:a16="http://schemas.microsoft.com/office/drawing/2014/main" id="{D6804F8D-E2B3-4152-9523-894885B4B238}"/>
                </a:ext>
              </a:extLst>
            </p:cNvPr>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5525;p79">
              <a:extLst>
                <a:ext uri="{FF2B5EF4-FFF2-40B4-BE49-F238E27FC236}">
                  <a16:creationId xmlns:a16="http://schemas.microsoft.com/office/drawing/2014/main" id="{D0B5A4C9-6771-4D3E-8D4B-4AF3F9BC6884}"/>
                </a:ext>
              </a:extLst>
            </p:cNvPr>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5526;p79">
              <a:extLst>
                <a:ext uri="{FF2B5EF4-FFF2-40B4-BE49-F238E27FC236}">
                  <a16:creationId xmlns:a16="http://schemas.microsoft.com/office/drawing/2014/main" id="{2BA74B28-922D-49FF-BEF1-FE8F342E673D}"/>
                </a:ext>
              </a:extLst>
            </p:cNvPr>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5527;p79">
              <a:extLst>
                <a:ext uri="{FF2B5EF4-FFF2-40B4-BE49-F238E27FC236}">
                  <a16:creationId xmlns:a16="http://schemas.microsoft.com/office/drawing/2014/main" id="{0B5103A2-B78B-430A-99DF-13216F22EA49}"/>
                </a:ext>
              </a:extLst>
            </p:cNvPr>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5528;p79">
              <a:extLst>
                <a:ext uri="{FF2B5EF4-FFF2-40B4-BE49-F238E27FC236}">
                  <a16:creationId xmlns:a16="http://schemas.microsoft.com/office/drawing/2014/main" id="{6565FD99-A3F0-478D-A5DF-6D81870B3C64}"/>
                </a:ext>
              </a:extLst>
            </p:cNvPr>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5529;p79">
              <a:extLst>
                <a:ext uri="{FF2B5EF4-FFF2-40B4-BE49-F238E27FC236}">
                  <a16:creationId xmlns:a16="http://schemas.microsoft.com/office/drawing/2014/main" id="{A26FAFFB-1668-429D-82A8-43E58327883A}"/>
                </a:ext>
              </a:extLst>
            </p:cNvPr>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5530;p79">
              <a:extLst>
                <a:ext uri="{FF2B5EF4-FFF2-40B4-BE49-F238E27FC236}">
                  <a16:creationId xmlns:a16="http://schemas.microsoft.com/office/drawing/2014/main" id="{C1DA6841-0C59-4CB4-AAE4-9FED23A34EC2}"/>
                </a:ext>
              </a:extLst>
            </p:cNvPr>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5531;p79">
              <a:extLst>
                <a:ext uri="{FF2B5EF4-FFF2-40B4-BE49-F238E27FC236}">
                  <a16:creationId xmlns:a16="http://schemas.microsoft.com/office/drawing/2014/main" id="{87B3B5E7-9D42-4648-8A41-900A20FADE74}"/>
                </a:ext>
              </a:extLst>
            </p:cNvPr>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5532;p79">
              <a:extLst>
                <a:ext uri="{FF2B5EF4-FFF2-40B4-BE49-F238E27FC236}">
                  <a16:creationId xmlns:a16="http://schemas.microsoft.com/office/drawing/2014/main" id="{586C361F-6B84-432E-81B3-5E0EA3A907BF}"/>
                </a:ext>
              </a:extLst>
            </p:cNvPr>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5533;p79">
              <a:extLst>
                <a:ext uri="{FF2B5EF4-FFF2-40B4-BE49-F238E27FC236}">
                  <a16:creationId xmlns:a16="http://schemas.microsoft.com/office/drawing/2014/main" id="{995FA86F-E819-4E5B-9ACA-44164A8E0DCA}"/>
                </a:ext>
              </a:extLst>
            </p:cNvPr>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5534;p79">
              <a:extLst>
                <a:ext uri="{FF2B5EF4-FFF2-40B4-BE49-F238E27FC236}">
                  <a16:creationId xmlns:a16="http://schemas.microsoft.com/office/drawing/2014/main" id="{AFE25A41-7921-414D-9C33-B862CB4973E6}"/>
                </a:ext>
              </a:extLst>
            </p:cNvPr>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5535;p79">
              <a:extLst>
                <a:ext uri="{FF2B5EF4-FFF2-40B4-BE49-F238E27FC236}">
                  <a16:creationId xmlns:a16="http://schemas.microsoft.com/office/drawing/2014/main" id="{4D54DBBE-14C1-4780-B9FD-C79B7FFF616E}"/>
                </a:ext>
              </a:extLst>
            </p:cNvPr>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5536;p79">
              <a:extLst>
                <a:ext uri="{FF2B5EF4-FFF2-40B4-BE49-F238E27FC236}">
                  <a16:creationId xmlns:a16="http://schemas.microsoft.com/office/drawing/2014/main" id="{38A241E2-B9C7-4CA9-9A18-B2B7DAAF1489}"/>
                </a:ext>
              </a:extLst>
            </p:cNvPr>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5537;p79">
              <a:extLst>
                <a:ext uri="{FF2B5EF4-FFF2-40B4-BE49-F238E27FC236}">
                  <a16:creationId xmlns:a16="http://schemas.microsoft.com/office/drawing/2014/main" id="{C5874C8F-B5A4-41D5-AAAA-E8796889A5DF}"/>
                </a:ext>
              </a:extLst>
            </p:cNvPr>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5538;p79">
              <a:extLst>
                <a:ext uri="{FF2B5EF4-FFF2-40B4-BE49-F238E27FC236}">
                  <a16:creationId xmlns:a16="http://schemas.microsoft.com/office/drawing/2014/main" id="{048EE505-E0BF-4D68-A747-F81C32551E8F}"/>
                </a:ext>
              </a:extLst>
            </p:cNvPr>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5539;p79">
              <a:extLst>
                <a:ext uri="{FF2B5EF4-FFF2-40B4-BE49-F238E27FC236}">
                  <a16:creationId xmlns:a16="http://schemas.microsoft.com/office/drawing/2014/main" id="{017DA0A1-E491-4B9F-821B-96BBC846CF3E}"/>
                </a:ext>
              </a:extLst>
            </p:cNvPr>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5540;p79">
              <a:extLst>
                <a:ext uri="{FF2B5EF4-FFF2-40B4-BE49-F238E27FC236}">
                  <a16:creationId xmlns:a16="http://schemas.microsoft.com/office/drawing/2014/main" id="{C9CFF6C3-9B7C-402A-8577-D60517EC9428}"/>
                </a:ext>
              </a:extLst>
            </p:cNvPr>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5541;p79">
              <a:extLst>
                <a:ext uri="{FF2B5EF4-FFF2-40B4-BE49-F238E27FC236}">
                  <a16:creationId xmlns:a16="http://schemas.microsoft.com/office/drawing/2014/main" id="{006CE72A-C2FD-4B23-9A77-3F68F4EA22BD}"/>
                </a:ext>
              </a:extLst>
            </p:cNvPr>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5542;p79">
              <a:extLst>
                <a:ext uri="{FF2B5EF4-FFF2-40B4-BE49-F238E27FC236}">
                  <a16:creationId xmlns:a16="http://schemas.microsoft.com/office/drawing/2014/main" id="{9A99A46E-21B1-417B-92EB-C86818570822}"/>
                </a:ext>
              </a:extLst>
            </p:cNvPr>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5543;p79">
              <a:extLst>
                <a:ext uri="{FF2B5EF4-FFF2-40B4-BE49-F238E27FC236}">
                  <a16:creationId xmlns:a16="http://schemas.microsoft.com/office/drawing/2014/main" id="{F74EC2CB-8DFE-4C2C-BB3C-5AD553FC5BAE}"/>
                </a:ext>
              </a:extLst>
            </p:cNvPr>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5544;p79">
              <a:extLst>
                <a:ext uri="{FF2B5EF4-FFF2-40B4-BE49-F238E27FC236}">
                  <a16:creationId xmlns:a16="http://schemas.microsoft.com/office/drawing/2014/main" id="{69E22038-70A3-41AA-A8C4-234BA606704E}"/>
                </a:ext>
              </a:extLst>
            </p:cNvPr>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5545;p79">
              <a:extLst>
                <a:ext uri="{FF2B5EF4-FFF2-40B4-BE49-F238E27FC236}">
                  <a16:creationId xmlns:a16="http://schemas.microsoft.com/office/drawing/2014/main" id="{83C0279E-0A7A-4E1D-AA8C-28E1E3C4C072}"/>
                </a:ext>
              </a:extLst>
            </p:cNvPr>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5546;p79">
              <a:extLst>
                <a:ext uri="{FF2B5EF4-FFF2-40B4-BE49-F238E27FC236}">
                  <a16:creationId xmlns:a16="http://schemas.microsoft.com/office/drawing/2014/main" id="{65B80B2B-0543-40A2-81F3-DEF12C16E172}"/>
                </a:ext>
              </a:extLst>
            </p:cNvPr>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5547;p79">
              <a:extLst>
                <a:ext uri="{FF2B5EF4-FFF2-40B4-BE49-F238E27FC236}">
                  <a16:creationId xmlns:a16="http://schemas.microsoft.com/office/drawing/2014/main" id="{516F711B-C6F1-49A1-A84C-92C41E1A2311}"/>
                </a:ext>
              </a:extLst>
            </p:cNvPr>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5548;p79">
              <a:extLst>
                <a:ext uri="{FF2B5EF4-FFF2-40B4-BE49-F238E27FC236}">
                  <a16:creationId xmlns:a16="http://schemas.microsoft.com/office/drawing/2014/main" id="{A2DE4557-74D9-439D-B635-2C165638C22B}"/>
                </a:ext>
              </a:extLst>
            </p:cNvPr>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5549;p79">
              <a:extLst>
                <a:ext uri="{FF2B5EF4-FFF2-40B4-BE49-F238E27FC236}">
                  <a16:creationId xmlns:a16="http://schemas.microsoft.com/office/drawing/2014/main" id="{EB8DEA8F-E059-428F-880F-40619FA3E28F}"/>
                </a:ext>
              </a:extLst>
            </p:cNvPr>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5550;p79">
              <a:extLst>
                <a:ext uri="{FF2B5EF4-FFF2-40B4-BE49-F238E27FC236}">
                  <a16:creationId xmlns:a16="http://schemas.microsoft.com/office/drawing/2014/main" id="{A68BD6A0-F69C-4ABD-BAA5-4C26D9A0AF93}"/>
                </a:ext>
              </a:extLst>
            </p:cNvPr>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5551;p79">
              <a:extLst>
                <a:ext uri="{FF2B5EF4-FFF2-40B4-BE49-F238E27FC236}">
                  <a16:creationId xmlns:a16="http://schemas.microsoft.com/office/drawing/2014/main" id="{15496267-85A2-4E76-92FB-989C1BC04833}"/>
                </a:ext>
              </a:extLst>
            </p:cNvPr>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5552;p79">
              <a:extLst>
                <a:ext uri="{FF2B5EF4-FFF2-40B4-BE49-F238E27FC236}">
                  <a16:creationId xmlns:a16="http://schemas.microsoft.com/office/drawing/2014/main" id="{06F0AB67-E352-4C8D-9954-AF2BAE3C9D05}"/>
                </a:ext>
              </a:extLst>
            </p:cNvPr>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5553;p79">
              <a:extLst>
                <a:ext uri="{FF2B5EF4-FFF2-40B4-BE49-F238E27FC236}">
                  <a16:creationId xmlns:a16="http://schemas.microsoft.com/office/drawing/2014/main" id="{34A15F2A-A890-4DC1-B403-B8E304808FB7}"/>
                </a:ext>
              </a:extLst>
            </p:cNvPr>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5554;p79">
              <a:extLst>
                <a:ext uri="{FF2B5EF4-FFF2-40B4-BE49-F238E27FC236}">
                  <a16:creationId xmlns:a16="http://schemas.microsoft.com/office/drawing/2014/main" id="{7C6504F7-E5D0-4E07-9FDD-803C9691C2A0}"/>
                </a:ext>
              </a:extLst>
            </p:cNvPr>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5555;p79">
              <a:extLst>
                <a:ext uri="{FF2B5EF4-FFF2-40B4-BE49-F238E27FC236}">
                  <a16:creationId xmlns:a16="http://schemas.microsoft.com/office/drawing/2014/main" id="{A78C810B-3B41-4069-916E-85289208C43C}"/>
                </a:ext>
              </a:extLst>
            </p:cNvPr>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5556;p79">
              <a:extLst>
                <a:ext uri="{FF2B5EF4-FFF2-40B4-BE49-F238E27FC236}">
                  <a16:creationId xmlns:a16="http://schemas.microsoft.com/office/drawing/2014/main" id="{E2CB9E9C-B006-4145-8955-24A1EA849AAF}"/>
                </a:ext>
              </a:extLst>
            </p:cNvPr>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5557;p79">
              <a:extLst>
                <a:ext uri="{FF2B5EF4-FFF2-40B4-BE49-F238E27FC236}">
                  <a16:creationId xmlns:a16="http://schemas.microsoft.com/office/drawing/2014/main" id="{7FBA93D1-1A4A-4276-8A89-1E41BA0DA678}"/>
                </a:ext>
              </a:extLst>
            </p:cNvPr>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5558;p79">
              <a:extLst>
                <a:ext uri="{FF2B5EF4-FFF2-40B4-BE49-F238E27FC236}">
                  <a16:creationId xmlns:a16="http://schemas.microsoft.com/office/drawing/2014/main" id="{F916E9EE-480C-4085-946E-9B2627CA7F45}"/>
                </a:ext>
              </a:extLst>
            </p:cNvPr>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5559;p79">
              <a:extLst>
                <a:ext uri="{FF2B5EF4-FFF2-40B4-BE49-F238E27FC236}">
                  <a16:creationId xmlns:a16="http://schemas.microsoft.com/office/drawing/2014/main" id="{7FBC803C-BC39-4DBB-96C9-538697C0027D}"/>
                </a:ext>
              </a:extLst>
            </p:cNvPr>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5560;p79">
              <a:extLst>
                <a:ext uri="{FF2B5EF4-FFF2-40B4-BE49-F238E27FC236}">
                  <a16:creationId xmlns:a16="http://schemas.microsoft.com/office/drawing/2014/main" id="{16D56EEE-3155-48E1-AB92-DF296DD30056}"/>
                </a:ext>
              </a:extLst>
            </p:cNvPr>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5561;p79">
              <a:extLst>
                <a:ext uri="{FF2B5EF4-FFF2-40B4-BE49-F238E27FC236}">
                  <a16:creationId xmlns:a16="http://schemas.microsoft.com/office/drawing/2014/main" id="{AA711D36-89F5-413C-95ED-E3F8132DA66D}"/>
                </a:ext>
              </a:extLst>
            </p:cNvPr>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5562;p79">
              <a:extLst>
                <a:ext uri="{FF2B5EF4-FFF2-40B4-BE49-F238E27FC236}">
                  <a16:creationId xmlns:a16="http://schemas.microsoft.com/office/drawing/2014/main" id="{78DAB9F5-06BD-4E3C-A879-82E39D030066}"/>
                </a:ext>
              </a:extLst>
            </p:cNvPr>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5563;p79">
              <a:extLst>
                <a:ext uri="{FF2B5EF4-FFF2-40B4-BE49-F238E27FC236}">
                  <a16:creationId xmlns:a16="http://schemas.microsoft.com/office/drawing/2014/main" id="{B379D95A-846D-47E9-9A7A-E079587F6E03}"/>
                </a:ext>
              </a:extLst>
            </p:cNvPr>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5564;p79">
              <a:extLst>
                <a:ext uri="{FF2B5EF4-FFF2-40B4-BE49-F238E27FC236}">
                  <a16:creationId xmlns:a16="http://schemas.microsoft.com/office/drawing/2014/main" id="{FCA1BD1F-530D-4E18-8260-C757E5ABAAFA}"/>
                </a:ext>
              </a:extLst>
            </p:cNvPr>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5565;p79">
              <a:extLst>
                <a:ext uri="{FF2B5EF4-FFF2-40B4-BE49-F238E27FC236}">
                  <a16:creationId xmlns:a16="http://schemas.microsoft.com/office/drawing/2014/main" id="{DB5748BE-DB11-4F79-973D-DBBAEEABC0F3}"/>
                </a:ext>
              </a:extLst>
            </p:cNvPr>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5566;p79">
              <a:extLst>
                <a:ext uri="{FF2B5EF4-FFF2-40B4-BE49-F238E27FC236}">
                  <a16:creationId xmlns:a16="http://schemas.microsoft.com/office/drawing/2014/main" id="{A572EC72-8D59-4ECB-9CC6-293AF4F7985A}"/>
                </a:ext>
              </a:extLst>
            </p:cNvPr>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5567;p79">
              <a:extLst>
                <a:ext uri="{FF2B5EF4-FFF2-40B4-BE49-F238E27FC236}">
                  <a16:creationId xmlns:a16="http://schemas.microsoft.com/office/drawing/2014/main" id="{30B72DD5-7C80-41E6-B600-B224C4F02EBC}"/>
                </a:ext>
              </a:extLst>
            </p:cNvPr>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5568;p79">
              <a:extLst>
                <a:ext uri="{FF2B5EF4-FFF2-40B4-BE49-F238E27FC236}">
                  <a16:creationId xmlns:a16="http://schemas.microsoft.com/office/drawing/2014/main" id="{3DE43DEB-F6A9-4DE5-AA1F-FF9FA6A5A965}"/>
                </a:ext>
              </a:extLst>
            </p:cNvPr>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5569;p79">
              <a:extLst>
                <a:ext uri="{FF2B5EF4-FFF2-40B4-BE49-F238E27FC236}">
                  <a16:creationId xmlns:a16="http://schemas.microsoft.com/office/drawing/2014/main" id="{611E6CC3-E00E-4757-BEB5-4A009CA748F0}"/>
                </a:ext>
              </a:extLst>
            </p:cNvPr>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5570;p79">
              <a:extLst>
                <a:ext uri="{FF2B5EF4-FFF2-40B4-BE49-F238E27FC236}">
                  <a16:creationId xmlns:a16="http://schemas.microsoft.com/office/drawing/2014/main" id="{212AF03E-3C33-49E1-A45A-A41B3B92D0CA}"/>
                </a:ext>
              </a:extLst>
            </p:cNvPr>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5571;p79">
              <a:extLst>
                <a:ext uri="{FF2B5EF4-FFF2-40B4-BE49-F238E27FC236}">
                  <a16:creationId xmlns:a16="http://schemas.microsoft.com/office/drawing/2014/main" id="{8EA415F1-EED6-491C-B0F1-B8940009EF61}"/>
                </a:ext>
              </a:extLst>
            </p:cNvPr>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5572;p79">
              <a:extLst>
                <a:ext uri="{FF2B5EF4-FFF2-40B4-BE49-F238E27FC236}">
                  <a16:creationId xmlns:a16="http://schemas.microsoft.com/office/drawing/2014/main" id="{94C17DBB-CAE4-47CC-A18F-708D1248BBF8}"/>
                </a:ext>
              </a:extLst>
            </p:cNvPr>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5573;p79">
              <a:extLst>
                <a:ext uri="{FF2B5EF4-FFF2-40B4-BE49-F238E27FC236}">
                  <a16:creationId xmlns:a16="http://schemas.microsoft.com/office/drawing/2014/main" id="{D57CE63D-77F8-455E-8A1E-01C8956D8FCE}"/>
                </a:ext>
              </a:extLst>
            </p:cNvPr>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5574;p79">
              <a:extLst>
                <a:ext uri="{FF2B5EF4-FFF2-40B4-BE49-F238E27FC236}">
                  <a16:creationId xmlns:a16="http://schemas.microsoft.com/office/drawing/2014/main" id="{7DA25CC1-4FA1-4088-859D-9A5EC1138402}"/>
                </a:ext>
              </a:extLst>
            </p:cNvPr>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5575;p79">
              <a:extLst>
                <a:ext uri="{FF2B5EF4-FFF2-40B4-BE49-F238E27FC236}">
                  <a16:creationId xmlns:a16="http://schemas.microsoft.com/office/drawing/2014/main" id="{FA712946-F484-4913-8C58-0567F9EEE694}"/>
                </a:ext>
              </a:extLst>
            </p:cNvPr>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5576;p79">
              <a:extLst>
                <a:ext uri="{FF2B5EF4-FFF2-40B4-BE49-F238E27FC236}">
                  <a16:creationId xmlns:a16="http://schemas.microsoft.com/office/drawing/2014/main" id="{0BB3EC6F-EB37-4C64-B8A1-FD63E6AC2CB6}"/>
                </a:ext>
              </a:extLst>
            </p:cNvPr>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5577;p79">
              <a:extLst>
                <a:ext uri="{FF2B5EF4-FFF2-40B4-BE49-F238E27FC236}">
                  <a16:creationId xmlns:a16="http://schemas.microsoft.com/office/drawing/2014/main" id="{5EB19C71-BEE9-4C3F-BD79-01DD078AE987}"/>
                </a:ext>
              </a:extLst>
            </p:cNvPr>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5578;p79">
              <a:extLst>
                <a:ext uri="{FF2B5EF4-FFF2-40B4-BE49-F238E27FC236}">
                  <a16:creationId xmlns:a16="http://schemas.microsoft.com/office/drawing/2014/main" id="{64864C12-E24D-4C22-90F3-F1332C3CEC0A}"/>
                </a:ext>
              </a:extLst>
            </p:cNvPr>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5579;p79">
              <a:extLst>
                <a:ext uri="{FF2B5EF4-FFF2-40B4-BE49-F238E27FC236}">
                  <a16:creationId xmlns:a16="http://schemas.microsoft.com/office/drawing/2014/main" id="{BB9FDAD1-362A-4D09-A301-9DBC28A5B8B9}"/>
                </a:ext>
              </a:extLst>
            </p:cNvPr>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5580;p79">
              <a:extLst>
                <a:ext uri="{FF2B5EF4-FFF2-40B4-BE49-F238E27FC236}">
                  <a16:creationId xmlns:a16="http://schemas.microsoft.com/office/drawing/2014/main" id="{F6900BC8-F6A9-4828-9635-2CC102ADAA8D}"/>
                </a:ext>
              </a:extLst>
            </p:cNvPr>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5581;p79">
              <a:extLst>
                <a:ext uri="{FF2B5EF4-FFF2-40B4-BE49-F238E27FC236}">
                  <a16:creationId xmlns:a16="http://schemas.microsoft.com/office/drawing/2014/main" id="{272D8419-B5C2-492C-8C9A-E902EA1DCC00}"/>
                </a:ext>
              </a:extLst>
            </p:cNvPr>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5582;p79">
              <a:extLst>
                <a:ext uri="{FF2B5EF4-FFF2-40B4-BE49-F238E27FC236}">
                  <a16:creationId xmlns:a16="http://schemas.microsoft.com/office/drawing/2014/main" id="{7146518B-FA4F-4744-8E59-672083713DD2}"/>
                </a:ext>
              </a:extLst>
            </p:cNvPr>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5583;p79">
              <a:extLst>
                <a:ext uri="{FF2B5EF4-FFF2-40B4-BE49-F238E27FC236}">
                  <a16:creationId xmlns:a16="http://schemas.microsoft.com/office/drawing/2014/main" id="{6D140015-700B-44C0-9622-4413933CED94}"/>
                </a:ext>
              </a:extLst>
            </p:cNvPr>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5584;p79">
              <a:extLst>
                <a:ext uri="{FF2B5EF4-FFF2-40B4-BE49-F238E27FC236}">
                  <a16:creationId xmlns:a16="http://schemas.microsoft.com/office/drawing/2014/main" id="{7A44BF96-A8BD-4801-B714-A3541E089D00}"/>
                </a:ext>
              </a:extLst>
            </p:cNvPr>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5585;p79">
              <a:extLst>
                <a:ext uri="{FF2B5EF4-FFF2-40B4-BE49-F238E27FC236}">
                  <a16:creationId xmlns:a16="http://schemas.microsoft.com/office/drawing/2014/main" id="{2A920FEF-1037-4BC9-A22A-B9C6A01D5546}"/>
                </a:ext>
              </a:extLst>
            </p:cNvPr>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5586;p79">
              <a:extLst>
                <a:ext uri="{FF2B5EF4-FFF2-40B4-BE49-F238E27FC236}">
                  <a16:creationId xmlns:a16="http://schemas.microsoft.com/office/drawing/2014/main" id="{FB91D338-9BF0-4DD6-997A-B4A73F2F5D0C}"/>
                </a:ext>
              </a:extLst>
            </p:cNvPr>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5587;p79">
              <a:extLst>
                <a:ext uri="{FF2B5EF4-FFF2-40B4-BE49-F238E27FC236}">
                  <a16:creationId xmlns:a16="http://schemas.microsoft.com/office/drawing/2014/main" id="{219B9007-6984-4B9B-A11D-F51F1D4B473A}"/>
                </a:ext>
              </a:extLst>
            </p:cNvPr>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5588;p79">
              <a:extLst>
                <a:ext uri="{FF2B5EF4-FFF2-40B4-BE49-F238E27FC236}">
                  <a16:creationId xmlns:a16="http://schemas.microsoft.com/office/drawing/2014/main" id="{76C85612-FEB9-4A62-B4FF-2329E7DF10F6}"/>
                </a:ext>
              </a:extLst>
            </p:cNvPr>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5589;p79">
              <a:extLst>
                <a:ext uri="{FF2B5EF4-FFF2-40B4-BE49-F238E27FC236}">
                  <a16:creationId xmlns:a16="http://schemas.microsoft.com/office/drawing/2014/main" id="{937411E1-EF4D-42A9-A714-0BC5E685FE98}"/>
                </a:ext>
              </a:extLst>
            </p:cNvPr>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5590;p79">
              <a:extLst>
                <a:ext uri="{FF2B5EF4-FFF2-40B4-BE49-F238E27FC236}">
                  <a16:creationId xmlns:a16="http://schemas.microsoft.com/office/drawing/2014/main" id="{94C9AFDD-6554-4472-B69B-67D6B9C18868}"/>
                </a:ext>
              </a:extLst>
            </p:cNvPr>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5591;p79">
              <a:extLst>
                <a:ext uri="{FF2B5EF4-FFF2-40B4-BE49-F238E27FC236}">
                  <a16:creationId xmlns:a16="http://schemas.microsoft.com/office/drawing/2014/main" id="{8446D1E4-FDE1-4A1E-92CF-E3531700E91F}"/>
                </a:ext>
              </a:extLst>
            </p:cNvPr>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5592;p79">
              <a:extLst>
                <a:ext uri="{FF2B5EF4-FFF2-40B4-BE49-F238E27FC236}">
                  <a16:creationId xmlns:a16="http://schemas.microsoft.com/office/drawing/2014/main" id="{4DCC32F8-FA4F-444F-B901-2B986D7EEBDC}"/>
                </a:ext>
              </a:extLst>
            </p:cNvPr>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5593;p79">
              <a:extLst>
                <a:ext uri="{FF2B5EF4-FFF2-40B4-BE49-F238E27FC236}">
                  <a16:creationId xmlns:a16="http://schemas.microsoft.com/office/drawing/2014/main" id="{B2D4A5B3-53A2-4DEB-8E9A-D08C16B31018}"/>
                </a:ext>
              </a:extLst>
            </p:cNvPr>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5594;p79">
              <a:extLst>
                <a:ext uri="{FF2B5EF4-FFF2-40B4-BE49-F238E27FC236}">
                  <a16:creationId xmlns:a16="http://schemas.microsoft.com/office/drawing/2014/main" id="{28157876-5498-468E-B604-36F6093C1829}"/>
                </a:ext>
              </a:extLst>
            </p:cNvPr>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5595;p79">
              <a:extLst>
                <a:ext uri="{FF2B5EF4-FFF2-40B4-BE49-F238E27FC236}">
                  <a16:creationId xmlns:a16="http://schemas.microsoft.com/office/drawing/2014/main" id="{0FC669BE-9D7E-4CD4-A4EE-3E491E16CB67}"/>
                </a:ext>
              </a:extLst>
            </p:cNvPr>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5596;p79">
              <a:extLst>
                <a:ext uri="{FF2B5EF4-FFF2-40B4-BE49-F238E27FC236}">
                  <a16:creationId xmlns:a16="http://schemas.microsoft.com/office/drawing/2014/main" id="{25103ECF-D7B1-44D0-9EE1-4C3BB8330460}"/>
                </a:ext>
              </a:extLst>
            </p:cNvPr>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5597;p79">
              <a:extLst>
                <a:ext uri="{FF2B5EF4-FFF2-40B4-BE49-F238E27FC236}">
                  <a16:creationId xmlns:a16="http://schemas.microsoft.com/office/drawing/2014/main" id="{18677DBF-330B-4805-921C-9B8C243DFECF}"/>
                </a:ext>
              </a:extLst>
            </p:cNvPr>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5598;p79">
              <a:extLst>
                <a:ext uri="{FF2B5EF4-FFF2-40B4-BE49-F238E27FC236}">
                  <a16:creationId xmlns:a16="http://schemas.microsoft.com/office/drawing/2014/main" id="{415E5E9B-FD02-4ADE-A07E-863646886F14}"/>
                </a:ext>
              </a:extLst>
            </p:cNvPr>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5599;p79">
              <a:extLst>
                <a:ext uri="{FF2B5EF4-FFF2-40B4-BE49-F238E27FC236}">
                  <a16:creationId xmlns:a16="http://schemas.microsoft.com/office/drawing/2014/main" id="{F2C5FF57-17DA-45ED-873C-11342D9DCCBD}"/>
                </a:ext>
              </a:extLst>
            </p:cNvPr>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5600;p79">
              <a:extLst>
                <a:ext uri="{FF2B5EF4-FFF2-40B4-BE49-F238E27FC236}">
                  <a16:creationId xmlns:a16="http://schemas.microsoft.com/office/drawing/2014/main" id="{6C859985-51AC-4C24-B24D-D2B608EA8D3E}"/>
                </a:ext>
              </a:extLst>
            </p:cNvPr>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5601;p79">
              <a:extLst>
                <a:ext uri="{FF2B5EF4-FFF2-40B4-BE49-F238E27FC236}">
                  <a16:creationId xmlns:a16="http://schemas.microsoft.com/office/drawing/2014/main" id="{54CECE30-6965-4855-AC30-12B794860261}"/>
                </a:ext>
              </a:extLst>
            </p:cNvPr>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5602;p79">
              <a:extLst>
                <a:ext uri="{FF2B5EF4-FFF2-40B4-BE49-F238E27FC236}">
                  <a16:creationId xmlns:a16="http://schemas.microsoft.com/office/drawing/2014/main" id="{469644AE-4E74-4386-9284-C131A32A848C}"/>
                </a:ext>
              </a:extLst>
            </p:cNvPr>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5603;p79">
              <a:extLst>
                <a:ext uri="{FF2B5EF4-FFF2-40B4-BE49-F238E27FC236}">
                  <a16:creationId xmlns:a16="http://schemas.microsoft.com/office/drawing/2014/main" id="{51A5DE56-D03A-416E-80AF-575BDC400B88}"/>
                </a:ext>
              </a:extLst>
            </p:cNvPr>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5604;p79">
              <a:extLst>
                <a:ext uri="{FF2B5EF4-FFF2-40B4-BE49-F238E27FC236}">
                  <a16:creationId xmlns:a16="http://schemas.microsoft.com/office/drawing/2014/main" id="{7293A170-D299-4F98-816A-0409BFB01F18}"/>
                </a:ext>
              </a:extLst>
            </p:cNvPr>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5605;p79">
              <a:extLst>
                <a:ext uri="{FF2B5EF4-FFF2-40B4-BE49-F238E27FC236}">
                  <a16:creationId xmlns:a16="http://schemas.microsoft.com/office/drawing/2014/main" id="{F4E580F3-2D3D-4802-A420-FAE8F9AA60C7}"/>
                </a:ext>
              </a:extLst>
            </p:cNvPr>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5606;p79">
              <a:extLst>
                <a:ext uri="{FF2B5EF4-FFF2-40B4-BE49-F238E27FC236}">
                  <a16:creationId xmlns:a16="http://schemas.microsoft.com/office/drawing/2014/main" id="{C1F22CCE-E011-4A5C-8DF1-4225DD814818}"/>
                </a:ext>
              </a:extLst>
            </p:cNvPr>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5607;p79">
              <a:extLst>
                <a:ext uri="{FF2B5EF4-FFF2-40B4-BE49-F238E27FC236}">
                  <a16:creationId xmlns:a16="http://schemas.microsoft.com/office/drawing/2014/main" id="{6451D89A-BF11-47B8-AD0D-368F7C0BFCFF}"/>
                </a:ext>
              </a:extLst>
            </p:cNvPr>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5608;p79">
              <a:extLst>
                <a:ext uri="{FF2B5EF4-FFF2-40B4-BE49-F238E27FC236}">
                  <a16:creationId xmlns:a16="http://schemas.microsoft.com/office/drawing/2014/main" id="{14072E2E-4E8A-4783-8075-DF7D5B593A51}"/>
                </a:ext>
              </a:extLst>
            </p:cNvPr>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5609;p79">
              <a:extLst>
                <a:ext uri="{FF2B5EF4-FFF2-40B4-BE49-F238E27FC236}">
                  <a16:creationId xmlns:a16="http://schemas.microsoft.com/office/drawing/2014/main" id="{69DADF44-8B08-4C83-8DE3-3865DDF06603}"/>
                </a:ext>
              </a:extLst>
            </p:cNvPr>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5610;p79">
              <a:extLst>
                <a:ext uri="{FF2B5EF4-FFF2-40B4-BE49-F238E27FC236}">
                  <a16:creationId xmlns:a16="http://schemas.microsoft.com/office/drawing/2014/main" id="{8B3544B3-51DA-4FCB-8AA3-6005DD3584E0}"/>
                </a:ext>
              </a:extLst>
            </p:cNvPr>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5611;p79">
              <a:extLst>
                <a:ext uri="{FF2B5EF4-FFF2-40B4-BE49-F238E27FC236}">
                  <a16:creationId xmlns:a16="http://schemas.microsoft.com/office/drawing/2014/main" id="{01289A01-B3D8-419A-A8FF-9E16B95EF1F7}"/>
                </a:ext>
              </a:extLst>
            </p:cNvPr>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5612;p79">
              <a:extLst>
                <a:ext uri="{FF2B5EF4-FFF2-40B4-BE49-F238E27FC236}">
                  <a16:creationId xmlns:a16="http://schemas.microsoft.com/office/drawing/2014/main" id="{15765E3F-D73E-449D-843F-35294A210077}"/>
                </a:ext>
              </a:extLst>
            </p:cNvPr>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5613;p79">
              <a:extLst>
                <a:ext uri="{FF2B5EF4-FFF2-40B4-BE49-F238E27FC236}">
                  <a16:creationId xmlns:a16="http://schemas.microsoft.com/office/drawing/2014/main" id="{4E4C4D75-EB28-442D-8EC7-1D3E95F840AA}"/>
                </a:ext>
              </a:extLst>
            </p:cNvPr>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5614;p79">
              <a:extLst>
                <a:ext uri="{FF2B5EF4-FFF2-40B4-BE49-F238E27FC236}">
                  <a16:creationId xmlns:a16="http://schemas.microsoft.com/office/drawing/2014/main" id="{86722F0F-72F5-428B-8896-6A6FE255F8CA}"/>
                </a:ext>
              </a:extLst>
            </p:cNvPr>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5615;p79">
              <a:extLst>
                <a:ext uri="{FF2B5EF4-FFF2-40B4-BE49-F238E27FC236}">
                  <a16:creationId xmlns:a16="http://schemas.microsoft.com/office/drawing/2014/main" id="{FBACBC87-ED23-4169-AF09-919B3B0B014A}"/>
                </a:ext>
              </a:extLst>
            </p:cNvPr>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5616;p79">
              <a:extLst>
                <a:ext uri="{FF2B5EF4-FFF2-40B4-BE49-F238E27FC236}">
                  <a16:creationId xmlns:a16="http://schemas.microsoft.com/office/drawing/2014/main" id="{FB363EC5-49BA-41BF-AB81-AB7BF2F3A623}"/>
                </a:ext>
              </a:extLst>
            </p:cNvPr>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5617;p79">
              <a:extLst>
                <a:ext uri="{FF2B5EF4-FFF2-40B4-BE49-F238E27FC236}">
                  <a16:creationId xmlns:a16="http://schemas.microsoft.com/office/drawing/2014/main" id="{552C36FD-A193-46A4-8472-3C91C321B52B}"/>
                </a:ext>
              </a:extLst>
            </p:cNvPr>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5618;p79">
              <a:extLst>
                <a:ext uri="{FF2B5EF4-FFF2-40B4-BE49-F238E27FC236}">
                  <a16:creationId xmlns:a16="http://schemas.microsoft.com/office/drawing/2014/main" id="{16158E6E-A0C0-4358-BDE5-CBCD1B186401}"/>
                </a:ext>
              </a:extLst>
            </p:cNvPr>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5619;p79">
              <a:extLst>
                <a:ext uri="{FF2B5EF4-FFF2-40B4-BE49-F238E27FC236}">
                  <a16:creationId xmlns:a16="http://schemas.microsoft.com/office/drawing/2014/main" id="{9B5542B8-2C1B-49D3-A764-F635311CE920}"/>
                </a:ext>
              </a:extLst>
            </p:cNvPr>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5620;p79">
              <a:extLst>
                <a:ext uri="{FF2B5EF4-FFF2-40B4-BE49-F238E27FC236}">
                  <a16:creationId xmlns:a16="http://schemas.microsoft.com/office/drawing/2014/main" id="{273900F2-EE45-408D-80E9-E810BDF4B820}"/>
                </a:ext>
              </a:extLst>
            </p:cNvPr>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5621;p79">
              <a:extLst>
                <a:ext uri="{FF2B5EF4-FFF2-40B4-BE49-F238E27FC236}">
                  <a16:creationId xmlns:a16="http://schemas.microsoft.com/office/drawing/2014/main" id="{7A90F230-2A10-4A92-A831-9B9ACD46CD14}"/>
                </a:ext>
              </a:extLst>
            </p:cNvPr>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5622;p79">
              <a:extLst>
                <a:ext uri="{FF2B5EF4-FFF2-40B4-BE49-F238E27FC236}">
                  <a16:creationId xmlns:a16="http://schemas.microsoft.com/office/drawing/2014/main" id="{27C00E32-E256-404E-9878-ADABE25F8C55}"/>
                </a:ext>
              </a:extLst>
            </p:cNvPr>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5623;p79">
              <a:extLst>
                <a:ext uri="{FF2B5EF4-FFF2-40B4-BE49-F238E27FC236}">
                  <a16:creationId xmlns:a16="http://schemas.microsoft.com/office/drawing/2014/main" id="{84DD498F-6B61-4902-AEC6-27F20F8855F7}"/>
                </a:ext>
              </a:extLst>
            </p:cNvPr>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5624;p79">
              <a:extLst>
                <a:ext uri="{FF2B5EF4-FFF2-40B4-BE49-F238E27FC236}">
                  <a16:creationId xmlns:a16="http://schemas.microsoft.com/office/drawing/2014/main" id="{57382903-1399-419B-B526-48A2CB93519C}"/>
                </a:ext>
              </a:extLst>
            </p:cNvPr>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5625;p79">
              <a:extLst>
                <a:ext uri="{FF2B5EF4-FFF2-40B4-BE49-F238E27FC236}">
                  <a16:creationId xmlns:a16="http://schemas.microsoft.com/office/drawing/2014/main" id="{D21360D6-0D7D-4BCC-8E96-CB83DDBD7C8D}"/>
                </a:ext>
              </a:extLst>
            </p:cNvPr>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5626;p79">
              <a:extLst>
                <a:ext uri="{FF2B5EF4-FFF2-40B4-BE49-F238E27FC236}">
                  <a16:creationId xmlns:a16="http://schemas.microsoft.com/office/drawing/2014/main" id="{AC38CC68-EA1F-49B6-8614-52F2D9DDF703}"/>
                </a:ext>
              </a:extLst>
            </p:cNvPr>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5627;p79">
              <a:extLst>
                <a:ext uri="{FF2B5EF4-FFF2-40B4-BE49-F238E27FC236}">
                  <a16:creationId xmlns:a16="http://schemas.microsoft.com/office/drawing/2014/main" id="{407462F1-ADFD-4BDD-BE07-9BFC7BB61CB0}"/>
                </a:ext>
              </a:extLst>
            </p:cNvPr>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5628;p79">
              <a:extLst>
                <a:ext uri="{FF2B5EF4-FFF2-40B4-BE49-F238E27FC236}">
                  <a16:creationId xmlns:a16="http://schemas.microsoft.com/office/drawing/2014/main" id="{86BD09FC-BE49-46D7-BB97-EE8CB85FE729}"/>
                </a:ext>
              </a:extLst>
            </p:cNvPr>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5629;p79">
              <a:extLst>
                <a:ext uri="{FF2B5EF4-FFF2-40B4-BE49-F238E27FC236}">
                  <a16:creationId xmlns:a16="http://schemas.microsoft.com/office/drawing/2014/main" id="{6E0F08BC-3A8B-4075-B211-9BED2F993F8C}"/>
                </a:ext>
              </a:extLst>
            </p:cNvPr>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5630;p79">
              <a:extLst>
                <a:ext uri="{FF2B5EF4-FFF2-40B4-BE49-F238E27FC236}">
                  <a16:creationId xmlns:a16="http://schemas.microsoft.com/office/drawing/2014/main" id="{9C1124EB-F9CB-4550-83C9-B7DE58FED640}"/>
                </a:ext>
              </a:extLst>
            </p:cNvPr>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5631;p79">
              <a:extLst>
                <a:ext uri="{FF2B5EF4-FFF2-40B4-BE49-F238E27FC236}">
                  <a16:creationId xmlns:a16="http://schemas.microsoft.com/office/drawing/2014/main" id="{C23D5D50-8C2F-4F66-99CC-6268C28B43DA}"/>
                </a:ext>
              </a:extLst>
            </p:cNvPr>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5632;p79">
              <a:extLst>
                <a:ext uri="{FF2B5EF4-FFF2-40B4-BE49-F238E27FC236}">
                  <a16:creationId xmlns:a16="http://schemas.microsoft.com/office/drawing/2014/main" id="{CAAB80B8-D9E3-49D6-A077-032528419BB5}"/>
                </a:ext>
              </a:extLst>
            </p:cNvPr>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5633;p79">
              <a:extLst>
                <a:ext uri="{FF2B5EF4-FFF2-40B4-BE49-F238E27FC236}">
                  <a16:creationId xmlns:a16="http://schemas.microsoft.com/office/drawing/2014/main" id="{139FB903-57EF-4CC4-BC7B-766E8F453923}"/>
                </a:ext>
              </a:extLst>
            </p:cNvPr>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5634;p79">
              <a:extLst>
                <a:ext uri="{FF2B5EF4-FFF2-40B4-BE49-F238E27FC236}">
                  <a16:creationId xmlns:a16="http://schemas.microsoft.com/office/drawing/2014/main" id="{5D305E65-CDB5-45A6-BAF2-DF2AE525E099}"/>
                </a:ext>
              </a:extLst>
            </p:cNvPr>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5635;p79">
              <a:extLst>
                <a:ext uri="{FF2B5EF4-FFF2-40B4-BE49-F238E27FC236}">
                  <a16:creationId xmlns:a16="http://schemas.microsoft.com/office/drawing/2014/main" id="{760377B0-9300-4CD9-A0FE-D5AFFB9DA173}"/>
                </a:ext>
              </a:extLst>
            </p:cNvPr>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5636;p79">
              <a:extLst>
                <a:ext uri="{FF2B5EF4-FFF2-40B4-BE49-F238E27FC236}">
                  <a16:creationId xmlns:a16="http://schemas.microsoft.com/office/drawing/2014/main" id="{F26C4FCA-CC2B-4953-82D3-3900FB539DC1}"/>
                </a:ext>
              </a:extLst>
            </p:cNvPr>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5637;p79">
              <a:extLst>
                <a:ext uri="{FF2B5EF4-FFF2-40B4-BE49-F238E27FC236}">
                  <a16:creationId xmlns:a16="http://schemas.microsoft.com/office/drawing/2014/main" id="{8B8B6B8F-EA6A-41A0-B330-AF6F19C47F70}"/>
                </a:ext>
              </a:extLst>
            </p:cNvPr>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5638;p79">
              <a:extLst>
                <a:ext uri="{FF2B5EF4-FFF2-40B4-BE49-F238E27FC236}">
                  <a16:creationId xmlns:a16="http://schemas.microsoft.com/office/drawing/2014/main" id="{B7322D17-AA92-4840-8B66-EAAA1788BB58}"/>
                </a:ext>
              </a:extLst>
            </p:cNvPr>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5639;p79">
              <a:extLst>
                <a:ext uri="{FF2B5EF4-FFF2-40B4-BE49-F238E27FC236}">
                  <a16:creationId xmlns:a16="http://schemas.microsoft.com/office/drawing/2014/main" id="{6C99A405-45F3-4B44-BFF5-E625CDA62B95}"/>
                </a:ext>
              </a:extLst>
            </p:cNvPr>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5640;p79">
              <a:extLst>
                <a:ext uri="{FF2B5EF4-FFF2-40B4-BE49-F238E27FC236}">
                  <a16:creationId xmlns:a16="http://schemas.microsoft.com/office/drawing/2014/main" id="{35FE421F-6C3C-4E39-A3F9-D7DC20739F3C}"/>
                </a:ext>
              </a:extLst>
            </p:cNvPr>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5641;p79">
              <a:extLst>
                <a:ext uri="{FF2B5EF4-FFF2-40B4-BE49-F238E27FC236}">
                  <a16:creationId xmlns:a16="http://schemas.microsoft.com/office/drawing/2014/main" id="{B662B488-0440-4C99-A8EF-8EE7269AE53E}"/>
                </a:ext>
              </a:extLst>
            </p:cNvPr>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5642;p79">
              <a:extLst>
                <a:ext uri="{FF2B5EF4-FFF2-40B4-BE49-F238E27FC236}">
                  <a16:creationId xmlns:a16="http://schemas.microsoft.com/office/drawing/2014/main" id="{B91CBDCF-DFC1-421C-8A54-606A77C30E6A}"/>
                </a:ext>
              </a:extLst>
            </p:cNvPr>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5643;p79">
              <a:extLst>
                <a:ext uri="{FF2B5EF4-FFF2-40B4-BE49-F238E27FC236}">
                  <a16:creationId xmlns:a16="http://schemas.microsoft.com/office/drawing/2014/main" id="{57C3E87A-F706-4995-907A-02E56A5635C6}"/>
                </a:ext>
              </a:extLst>
            </p:cNvPr>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5644;p79">
              <a:extLst>
                <a:ext uri="{FF2B5EF4-FFF2-40B4-BE49-F238E27FC236}">
                  <a16:creationId xmlns:a16="http://schemas.microsoft.com/office/drawing/2014/main" id="{B7DA12C5-E1EB-4C1D-B388-B43EA91630C5}"/>
                </a:ext>
              </a:extLst>
            </p:cNvPr>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5645;p79">
              <a:extLst>
                <a:ext uri="{FF2B5EF4-FFF2-40B4-BE49-F238E27FC236}">
                  <a16:creationId xmlns:a16="http://schemas.microsoft.com/office/drawing/2014/main" id="{FEC8A906-FC1C-4641-B571-7B43EEF40A41}"/>
                </a:ext>
              </a:extLst>
            </p:cNvPr>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5646;p79">
              <a:extLst>
                <a:ext uri="{FF2B5EF4-FFF2-40B4-BE49-F238E27FC236}">
                  <a16:creationId xmlns:a16="http://schemas.microsoft.com/office/drawing/2014/main" id="{3FE3EAFD-6C24-42CE-A317-3FCB7F16AC01}"/>
                </a:ext>
              </a:extLst>
            </p:cNvPr>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5647;p79">
              <a:extLst>
                <a:ext uri="{FF2B5EF4-FFF2-40B4-BE49-F238E27FC236}">
                  <a16:creationId xmlns:a16="http://schemas.microsoft.com/office/drawing/2014/main" id="{E7086406-FD2E-4176-A8DE-5FDAB7BE9A28}"/>
                </a:ext>
              </a:extLst>
            </p:cNvPr>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5648;p79">
              <a:extLst>
                <a:ext uri="{FF2B5EF4-FFF2-40B4-BE49-F238E27FC236}">
                  <a16:creationId xmlns:a16="http://schemas.microsoft.com/office/drawing/2014/main" id="{23AEA3B7-BD57-4F80-B180-614731BF2CF2}"/>
                </a:ext>
              </a:extLst>
            </p:cNvPr>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5649;p79">
              <a:extLst>
                <a:ext uri="{FF2B5EF4-FFF2-40B4-BE49-F238E27FC236}">
                  <a16:creationId xmlns:a16="http://schemas.microsoft.com/office/drawing/2014/main" id="{83AA01A6-9833-4D7A-A5CF-2FF149983861}"/>
                </a:ext>
              </a:extLst>
            </p:cNvPr>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5650;p79">
              <a:extLst>
                <a:ext uri="{FF2B5EF4-FFF2-40B4-BE49-F238E27FC236}">
                  <a16:creationId xmlns:a16="http://schemas.microsoft.com/office/drawing/2014/main" id="{0F5E45C2-3505-49F4-9EC6-8C2B1B2BF0D6}"/>
                </a:ext>
              </a:extLst>
            </p:cNvPr>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5651;p79">
              <a:extLst>
                <a:ext uri="{FF2B5EF4-FFF2-40B4-BE49-F238E27FC236}">
                  <a16:creationId xmlns:a16="http://schemas.microsoft.com/office/drawing/2014/main" id="{729A4500-5BAE-46F6-A1F7-C14751B5C88D}"/>
                </a:ext>
              </a:extLst>
            </p:cNvPr>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5652;p79">
              <a:extLst>
                <a:ext uri="{FF2B5EF4-FFF2-40B4-BE49-F238E27FC236}">
                  <a16:creationId xmlns:a16="http://schemas.microsoft.com/office/drawing/2014/main" id="{98ADDE12-98AA-4AB5-9425-2E750176A65F}"/>
                </a:ext>
              </a:extLst>
            </p:cNvPr>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5653;p79">
              <a:extLst>
                <a:ext uri="{FF2B5EF4-FFF2-40B4-BE49-F238E27FC236}">
                  <a16:creationId xmlns:a16="http://schemas.microsoft.com/office/drawing/2014/main" id="{B54CD14F-48D0-4DEA-9314-750FED437FD5}"/>
                </a:ext>
              </a:extLst>
            </p:cNvPr>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5654;p79">
              <a:extLst>
                <a:ext uri="{FF2B5EF4-FFF2-40B4-BE49-F238E27FC236}">
                  <a16:creationId xmlns:a16="http://schemas.microsoft.com/office/drawing/2014/main" id="{979C9902-3FB4-4C88-AD42-0865932973EF}"/>
                </a:ext>
              </a:extLst>
            </p:cNvPr>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5655;p79">
              <a:extLst>
                <a:ext uri="{FF2B5EF4-FFF2-40B4-BE49-F238E27FC236}">
                  <a16:creationId xmlns:a16="http://schemas.microsoft.com/office/drawing/2014/main" id="{4F2C7AB9-002A-4C6E-8C8E-62CB95ECEF74}"/>
                </a:ext>
              </a:extLst>
            </p:cNvPr>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5656;p79">
              <a:extLst>
                <a:ext uri="{FF2B5EF4-FFF2-40B4-BE49-F238E27FC236}">
                  <a16:creationId xmlns:a16="http://schemas.microsoft.com/office/drawing/2014/main" id="{BDE16755-2A2D-488B-B1B3-2F0452DC6699}"/>
                </a:ext>
              </a:extLst>
            </p:cNvPr>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5657;p79">
              <a:extLst>
                <a:ext uri="{FF2B5EF4-FFF2-40B4-BE49-F238E27FC236}">
                  <a16:creationId xmlns:a16="http://schemas.microsoft.com/office/drawing/2014/main" id="{4FE087A7-2229-48C7-93CB-71C0E7AA348B}"/>
                </a:ext>
              </a:extLst>
            </p:cNvPr>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5658;p79">
              <a:extLst>
                <a:ext uri="{FF2B5EF4-FFF2-40B4-BE49-F238E27FC236}">
                  <a16:creationId xmlns:a16="http://schemas.microsoft.com/office/drawing/2014/main" id="{5C305867-BCFF-4CDB-AC5C-1F2DCC21BB99}"/>
                </a:ext>
              </a:extLst>
            </p:cNvPr>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5659;p79">
              <a:extLst>
                <a:ext uri="{FF2B5EF4-FFF2-40B4-BE49-F238E27FC236}">
                  <a16:creationId xmlns:a16="http://schemas.microsoft.com/office/drawing/2014/main" id="{5D4817BC-BA34-40E2-BAAE-17E870AE991B}"/>
                </a:ext>
              </a:extLst>
            </p:cNvPr>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5660;p79">
              <a:extLst>
                <a:ext uri="{FF2B5EF4-FFF2-40B4-BE49-F238E27FC236}">
                  <a16:creationId xmlns:a16="http://schemas.microsoft.com/office/drawing/2014/main" id="{BC016F62-D1F3-49BB-8A2C-006A83786ABA}"/>
                </a:ext>
              </a:extLst>
            </p:cNvPr>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5661;p79">
              <a:extLst>
                <a:ext uri="{FF2B5EF4-FFF2-40B4-BE49-F238E27FC236}">
                  <a16:creationId xmlns:a16="http://schemas.microsoft.com/office/drawing/2014/main" id="{EF96AB6B-4E00-4EB1-88EE-59FB5C5D40B5}"/>
                </a:ext>
              </a:extLst>
            </p:cNvPr>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5662;p79">
              <a:extLst>
                <a:ext uri="{FF2B5EF4-FFF2-40B4-BE49-F238E27FC236}">
                  <a16:creationId xmlns:a16="http://schemas.microsoft.com/office/drawing/2014/main" id="{A01C91A0-1FCB-4A33-9AB5-F0ABDFB87936}"/>
                </a:ext>
              </a:extLst>
            </p:cNvPr>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5663;p79">
              <a:extLst>
                <a:ext uri="{FF2B5EF4-FFF2-40B4-BE49-F238E27FC236}">
                  <a16:creationId xmlns:a16="http://schemas.microsoft.com/office/drawing/2014/main" id="{5A0C106E-551F-481E-AC7A-D82AA1572C34}"/>
                </a:ext>
              </a:extLst>
            </p:cNvPr>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5664;p79">
              <a:extLst>
                <a:ext uri="{FF2B5EF4-FFF2-40B4-BE49-F238E27FC236}">
                  <a16:creationId xmlns:a16="http://schemas.microsoft.com/office/drawing/2014/main" id="{43BF3873-B8FD-4585-996B-82488FA7B970}"/>
                </a:ext>
              </a:extLst>
            </p:cNvPr>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5665;p79">
              <a:extLst>
                <a:ext uri="{FF2B5EF4-FFF2-40B4-BE49-F238E27FC236}">
                  <a16:creationId xmlns:a16="http://schemas.microsoft.com/office/drawing/2014/main" id="{883B4FDB-069D-4CDE-AF2F-9D5AF707D561}"/>
                </a:ext>
              </a:extLst>
            </p:cNvPr>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5666;p79">
              <a:extLst>
                <a:ext uri="{FF2B5EF4-FFF2-40B4-BE49-F238E27FC236}">
                  <a16:creationId xmlns:a16="http://schemas.microsoft.com/office/drawing/2014/main" id="{C3AB6432-B79A-40B6-B5F8-059A415F537B}"/>
                </a:ext>
              </a:extLst>
            </p:cNvPr>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5667;p79">
              <a:extLst>
                <a:ext uri="{FF2B5EF4-FFF2-40B4-BE49-F238E27FC236}">
                  <a16:creationId xmlns:a16="http://schemas.microsoft.com/office/drawing/2014/main" id="{331FD10F-ED57-4972-A9C0-4EE9CD01D1AA}"/>
                </a:ext>
              </a:extLst>
            </p:cNvPr>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5668;p79">
              <a:extLst>
                <a:ext uri="{FF2B5EF4-FFF2-40B4-BE49-F238E27FC236}">
                  <a16:creationId xmlns:a16="http://schemas.microsoft.com/office/drawing/2014/main" id="{D8E2EF2A-C74E-4303-B979-9F79538C55BC}"/>
                </a:ext>
              </a:extLst>
            </p:cNvPr>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5669;p79">
              <a:extLst>
                <a:ext uri="{FF2B5EF4-FFF2-40B4-BE49-F238E27FC236}">
                  <a16:creationId xmlns:a16="http://schemas.microsoft.com/office/drawing/2014/main" id="{2FC5CD71-0763-40A4-A9EB-FA73D385C044}"/>
                </a:ext>
              </a:extLst>
            </p:cNvPr>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5670;p79">
              <a:extLst>
                <a:ext uri="{FF2B5EF4-FFF2-40B4-BE49-F238E27FC236}">
                  <a16:creationId xmlns:a16="http://schemas.microsoft.com/office/drawing/2014/main" id="{14336D61-1623-40A6-9197-699F83ABAC14}"/>
                </a:ext>
              </a:extLst>
            </p:cNvPr>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5671;p79">
              <a:extLst>
                <a:ext uri="{FF2B5EF4-FFF2-40B4-BE49-F238E27FC236}">
                  <a16:creationId xmlns:a16="http://schemas.microsoft.com/office/drawing/2014/main" id="{F7223B2E-9B2D-4728-9F60-6285D22E461F}"/>
                </a:ext>
              </a:extLst>
            </p:cNvPr>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5672;p79">
              <a:extLst>
                <a:ext uri="{FF2B5EF4-FFF2-40B4-BE49-F238E27FC236}">
                  <a16:creationId xmlns:a16="http://schemas.microsoft.com/office/drawing/2014/main" id="{A05DABC5-FC5E-4FF1-858E-E63743046C30}"/>
                </a:ext>
              </a:extLst>
            </p:cNvPr>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5673;p79">
              <a:extLst>
                <a:ext uri="{FF2B5EF4-FFF2-40B4-BE49-F238E27FC236}">
                  <a16:creationId xmlns:a16="http://schemas.microsoft.com/office/drawing/2014/main" id="{4A159D8A-85C5-4BA9-A96B-4C6D841873FE}"/>
                </a:ext>
              </a:extLst>
            </p:cNvPr>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5674;p79">
              <a:extLst>
                <a:ext uri="{FF2B5EF4-FFF2-40B4-BE49-F238E27FC236}">
                  <a16:creationId xmlns:a16="http://schemas.microsoft.com/office/drawing/2014/main" id="{C7F94A1D-4281-4E50-8E53-682C05425D1D}"/>
                </a:ext>
              </a:extLst>
            </p:cNvPr>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5675;p79">
              <a:extLst>
                <a:ext uri="{FF2B5EF4-FFF2-40B4-BE49-F238E27FC236}">
                  <a16:creationId xmlns:a16="http://schemas.microsoft.com/office/drawing/2014/main" id="{FEB110A1-7EA5-4B88-9656-A1EF65608E8B}"/>
                </a:ext>
              </a:extLst>
            </p:cNvPr>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5676;p79">
              <a:extLst>
                <a:ext uri="{FF2B5EF4-FFF2-40B4-BE49-F238E27FC236}">
                  <a16:creationId xmlns:a16="http://schemas.microsoft.com/office/drawing/2014/main" id="{BE42840D-40F2-48B1-A181-74D52FF3CC6E}"/>
                </a:ext>
              </a:extLst>
            </p:cNvPr>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5677;p79">
              <a:extLst>
                <a:ext uri="{FF2B5EF4-FFF2-40B4-BE49-F238E27FC236}">
                  <a16:creationId xmlns:a16="http://schemas.microsoft.com/office/drawing/2014/main" id="{0BD93D93-4BD6-400F-AD73-8E35DF2BF16E}"/>
                </a:ext>
              </a:extLst>
            </p:cNvPr>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5678;p79">
              <a:extLst>
                <a:ext uri="{FF2B5EF4-FFF2-40B4-BE49-F238E27FC236}">
                  <a16:creationId xmlns:a16="http://schemas.microsoft.com/office/drawing/2014/main" id="{64ED2CCF-376E-45BB-9070-EC476829AF41}"/>
                </a:ext>
              </a:extLst>
            </p:cNvPr>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5679;p79">
              <a:extLst>
                <a:ext uri="{FF2B5EF4-FFF2-40B4-BE49-F238E27FC236}">
                  <a16:creationId xmlns:a16="http://schemas.microsoft.com/office/drawing/2014/main" id="{4D35017E-83AE-454D-A1E3-15BFC034652A}"/>
                </a:ext>
              </a:extLst>
            </p:cNvPr>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5680;p79">
              <a:extLst>
                <a:ext uri="{FF2B5EF4-FFF2-40B4-BE49-F238E27FC236}">
                  <a16:creationId xmlns:a16="http://schemas.microsoft.com/office/drawing/2014/main" id="{4C1C98B9-20FA-4F49-8530-CA02B1E157CA}"/>
                </a:ext>
              </a:extLst>
            </p:cNvPr>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5681;p79">
              <a:extLst>
                <a:ext uri="{FF2B5EF4-FFF2-40B4-BE49-F238E27FC236}">
                  <a16:creationId xmlns:a16="http://schemas.microsoft.com/office/drawing/2014/main" id="{7C0825C8-D2DF-4FD4-B189-3FB2F3480DD1}"/>
                </a:ext>
              </a:extLst>
            </p:cNvPr>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5682;p79">
              <a:extLst>
                <a:ext uri="{FF2B5EF4-FFF2-40B4-BE49-F238E27FC236}">
                  <a16:creationId xmlns:a16="http://schemas.microsoft.com/office/drawing/2014/main" id="{D302ACBA-35CC-4F81-825F-8867FF27BED3}"/>
                </a:ext>
              </a:extLst>
            </p:cNvPr>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5683;p79">
              <a:extLst>
                <a:ext uri="{FF2B5EF4-FFF2-40B4-BE49-F238E27FC236}">
                  <a16:creationId xmlns:a16="http://schemas.microsoft.com/office/drawing/2014/main" id="{D2403F54-8BB6-4859-951C-8DDBDB97A06D}"/>
                </a:ext>
              </a:extLst>
            </p:cNvPr>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5684;p79">
              <a:extLst>
                <a:ext uri="{FF2B5EF4-FFF2-40B4-BE49-F238E27FC236}">
                  <a16:creationId xmlns:a16="http://schemas.microsoft.com/office/drawing/2014/main" id="{BBCF644D-FE03-485C-8DBC-A364A8581953}"/>
                </a:ext>
              </a:extLst>
            </p:cNvPr>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5685;p79">
              <a:extLst>
                <a:ext uri="{FF2B5EF4-FFF2-40B4-BE49-F238E27FC236}">
                  <a16:creationId xmlns:a16="http://schemas.microsoft.com/office/drawing/2014/main" id="{0F1451BC-70A7-41A1-A403-246CADD4F768}"/>
                </a:ext>
              </a:extLst>
            </p:cNvPr>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5686;p79">
              <a:extLst>
                <a:ext uri="{FF2B5EF4-FFF2-40B4-BE49-F238E27FC236}">
                  <a16:creationId xmlns:a16="http://schemas.microsoft.com/office/drawing/2014/main" id="{2E3D8035-174A-4F94-BA19-626079338D42}"/>
                </a:ext>
              </a:extLst>
            </p:cNvPr>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5687;p79">
              <a:extLst>
                <a:ext uri="{FF2B5EF4-FFF2-40B4-BE49-F238E27FC236}">
                  <a16:creationId xmlns:a16="http://schemas.microsoft.com/office/drawing/2014/main" id="{1742AE1B-2922-4DDC-91E5-470B7810205D}"/>
                </a:ext>
              </a:extLst>
            </p:cNvPr>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5688;p79">
              <a:extLst>
                <a:ext uri="{FF2B5EF4-FFF2-40B4-BE49-F238E27FC236}">
                  <a16:creationId xmlns:a16="http://schemas.microsoft.com/office/drawing/2014/main" id="{F0A5DBD0-FC9C-4BBB-87E1-C94726D6C084}"/>
                </a:ext>
              </a:extLst>
            </p:cNvPr>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5689;p79">
              <a:extLst>
                <a:ext uri="{FF2B5EF4-FFF2-40B4-BE49-F238E27FC236}">
                  <a16:creationId xmlns:a16="http://schemas.microsoft.com/office/drawing/2014/main" id="{5103658D-F5C7-47BE-BB3C-36077CB3164A}"/>
                </a:ext>
              </a:extLst>
            </p:cNvPr>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5690;p79">
              <a:extLst>
                <a:ext uri="{FF2B5EF4-FFF2-40B4-BE49-F238E27FC236}">
                  <a16:creationId xmlns:a16="http://schemas.microsoft.com/office/drawing/2014/main" id="{D158AD88-56B1-4241-AE19-232DBE495779}"/>
                </a:ext>
              </a:extLst>
            </p:cNvPr>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5691;p79">
              <a:extLst>
                <a:ext uri="{FF2B5EF4-FFF2-40B4-BE49-F238E27FC236}">
                  <a16:creationId xmlns:a16="http://schemas.microsoft.com/office/drawing/2014/main" id="{F7D07995-6BB3-4838-B28D-D7C2FF3FD95A}"/>
                </a:ext>
              </a:extLst>
            </p:cNvPr>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5692;p79">
              <a:extLst>
                <a:ext uri="{FF2B5EF4-FFF2-40B4-BE49-F238E27FC236}">
                  <a16:creationId xmlns:a16="http://schemas.microsoft.com/office/drawing/2014/main" id="{DDBE02FF-B6A5-490F-8746-726A2CDB6553}"/>
                </a:ext>
              </a:extLst>
            </p:cNvPr>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5693;p79">
              <a:extLst>
                <a:ext uri="{FF2B5EF4-FFF2-40B4-BE49-F238E27FC236}">
                  <a16:creationId xmlns:a16="http://schemas.microsoft.com/office/drawing/2014/main" id="{FD54C62C-5047-4E33-9F98-CD8B725633A0}"/>
                </a:ext>
              </a:extLst>
            </p:cNvPr>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5694;p79">
              <a:extLst>
                <a:ext uri="{FF2B5EF4-FFF2-40B4-BE49-F238E27FC236}">
                  <a16:creationId xmlns:a16="http://schemas.microsoft.com/office/drawing/2014/main" id="{3FDE6EE0-B145-4DAF-9491-C55CB3B43D4F}"/>
                </a:ext>
              </a:extLst>
            </p:cNvPr>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5695;p79">
              <a:extLst>
                <a:ext uri="{FF2B5EF4-FFF2-40B4-BE49-F238E27FC236}">
                  <a16:creationId xmlns:a16="http://schemas.microsoft.com/office/drawing/2014/main" id="{F585D8CA-0F08-466C-9E2C-295C7BC29978}"/>
                </a:ext>
              </a:extLst>
            </p:cNvPr>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5696;p79">
              <a:extLst>
                <a:ext uri="{FF2B5EF4-FFF2-40B4-BE49-F238E27FC236}">
                  <a16:creationId xmlns:a16="http://schemas.microsoft.com/office/drawing/2014/main" id="{3A1EF337-B0E3-4630-8592-C36BA3B80D6B}"/>
                </a:ext>
              </a:extLst>
            </p:cNvPr>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5697;p79">
              <a:extLst>
                <a:ext uri="{FF2B5EF4-FFF2-40B4-BE49-F238E27FC236}">
                  <a16:creationId xmlns:a16="http://schemas.microsoft.com/office/drawing/2014/main" id="{ED376A65-10CD-47A5-97DB-C4BBC30A03F2}"/>
                </a:ext>
              </a:extLst>
            </p:cNvPr>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5698;p79">
              <a:extLst>
                <a:ext uri="{FF2B5EF4-FFF2-40B4-BE49-F238E27FC236}">
                  <a16:creationId xmlns:a16="http://schemas.microsoft.com/office/drawing/2014/main" id="{9373AD8E-156A-41DA-AE17-A18ACDF12C7B}"/>
                </a:ext>
              </a:extLst>
            </p:cNvPr>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5699;p79">
              <a:extLst>
                <a:ext uri="{FF2B5EF4-FFF2-40B4-BE49-F238E27FC236}">
                  <a16:creationId xmlns:a16="http://schemas.microsoft.com/office/drawing/2014/main" id="{00E8F135-E086-4BE4-BB48-754426B6FA6C}"/>
                </a:ext>
              </a:extLst>
            </p:cNvPr>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5700;p79">
              <a:extLst>
                <a:ext uri="{FF2B5EF4-FFF2-40B4-BE49-F238E27FC236}">
                  <a16:creationId xmlns:a16="http://schemas.microsoft.com/office/drawing/2014/main" id="{25139B72-BC5E-4819-9A20-C7F1C2018063}"/>
                </a:ext>
              </a:extLst>
            </p:cNvPr>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5701;p79">
              <a:extLst>
                <a:ext uri="{FF2B5EF4-FFF2-40B4-BE49-F238E27FC236}">
                  <a16:creationId xmlns:a16="http://schemas.microsoft.com/office/drawing/2014/main" id="{D1357AB2-9361-4777-8356-984670B057C9}"/>
                </a:ext>
              </a:extLst>
            </p:cNvPr>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5702;p79">
              <a:extLst>
                <a:ext uri="{FF2B5EF4-FFF2-40B4-BE49-F238E27FC236}">
                  <a16:creationId xmlns:a16="http://schemas.microsoft.com/office/drawing/2014/main" id="{554AE32E-7686-45B6-B0BE-40A831313B0E}"/>
                </a:ext>
              </a:extLst>
            </p:cNvPr>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5703;p79">
              <a:extLst>
                <a:ext uri="{FF2B5EF4-FFF2-40B4-BE49-F238E27FC236}">
                  <a16:creationId xmlns:a16="http://schemas.microsoft.com/office/drawing/2014/main" id="{D18931BE-C197-4E63-91CB-E6EC49014CE9}"/>
                </a:ext>
              </a:extLst>
            </p:cNvPr>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5704;p79">
              <a:extLst>
                <a:ext uri="{FF2B5EF4-FFF2-40B4-BE49-F238E27FC236}">
                  <a16:creationId xmlns:a16="http://schemas.microsoft.com/office/drawing/2014/main" id="{49778075-CE19-47FA-87A8-42C4230FF6D5}"/>
                </a:ext>
              </a:extLst>
            </p:cNvPr>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5705;p79">
              <a:extLst>
                <a:ext uri="{FF2B5EF4-FFF2-40B4-BE49-F238E27FC236}">
                  <a16:creationId xmlns:a16="http://schemas.microsoft.com/office/drawing/2014/main" id="{8508EB3D-4F98-43CE-8368-A465E235197B}"/>
                </a:ext>
              </a:extLst>
            </p:cNvPr>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5706;p79">
              <a:extLst>
                <a:ext uri="{FF2B5EF4-FFF2-40B4-BE49-F238E27FC236}">
                  <a16:creationId xmlns:a16="http://schemas.microsoft.com/office/drawing/2014/main" id="{DDC4B19B-A9D9-4D0F-8A31-A16F020461D9}"/>
                </a:ext>
              </a:extLst>
            </p:cNvPr>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5707;p79">
              <a:extLst>
                <a:ext uri="{FF2B5EF4-FFF2-40B4-BE49-F238E27FC236}">
                  <a16:creationId xmlns:a16="http://schemas.microsoft.com/office/drawing/2014/main" id="{0127671D-65D5-4989-9656-9B7CA9B39F8F}"/>
                </a:ext>
              </a:extLst>
            </p:cNvPr>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5708;p79">
              <a:extLst>
                <a:ext uri="{FF2B5EF4-FFF2-40B4-BE49-F238E27FC236}">
                  <a16:creationId xmlns:a16="http://schemas.microsoft.com/office/drawing/2014/main" id="{1EB4E4C1-9099-4C23-931D-5C5D008617B0}"/>
                </a:ext>
              </a:extLst>
            </p:cNvPr>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5709;p79">
              <a:extLst>
                <a:ext uri="{FF2B5EF4-FFF2-40B4-BE49-F238E27FC236}">
                  <a16:creationId xmlns:a16="http://schemas.microsoft.com/office/drawing/2014/main" id="{35CDD811-83C1-4065-BADD-2F5D6FFEC466}"/>
                </a:ext>
              </a:extLst>
            </p:cNvPr>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5710;p79">
              <a:extLst>
                <a:ext uri="{FF2B5EF4-FFF2-40B4-BE49-F238E27FC236}">
                  <a16:creationId xmlns:a16="http://schemas.microsoft.com/office/drawing/2014/main" id="{943B79B6-B703-4CF0-BA8A-80895068D776}"/>
                </a:ext>
              </a:extLst>
            </p:cNvPr>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5711;p79">
              <a:extLst>
                <a:ext uri="{FF2B5EF4-FFF2-40B4-BE49-F238E27FC236}">
                  <a16:creationId xmlns:a16="http://schemas.microsoft.com/office/drawing/2014/main" id="{BB259E33-1AD9-4434-B319-5F51BE5712C8}"/>
                </a:ext>
              </a:extLst>
            </p:cNvPr>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5712;p79">
              <a:extLst>
                <a:ext uri="{FF2B5EF4-FFF2-40B4-BE49-F238E27FC236}">
                  <a16:creationId xmlns:a16="http://schemas.microsoft.com/office/drawing/2014/main" id="{B4F78C91-8098-43F6-8AB7-313062B05079}"/>
                </a:ext>
              </a:extLst>
            </p:cNvPr>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5713;p79">
              <a:extLst>
                <a:ext uri="{FF2B5EF4-FFF2-40B4-BE49-F238E27FC236}">
                  <a16:creationId xmlns:a16="http://schemas.microsoft.com/office/drawing/2014/main" id="{2B9C31EE-A03D-42DB-BC55-3111E81CA17D}"/>
                </a:ext>
              </a:extLst>
            </p:cNvPr>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5714;p79">
              <a:extLst>
                <a:ext uri="{FF2B5EF4-FFF2-40B4-BE49-F238E27FC236}">
                  <a16:creationId xmlns:a16="http://schemas.microsoft.com/office/drawing/2014/main" id="{56508FCC-2F13-439F-BCA0-5FBB8A594D59}"/>
                </a:ext>
              </a:extLst>
            </p:cNvPr>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5715;p79">
              <a:extLst>
                <a:ext uri="{FF2B5EF4-FFF2-40B4-BE49-F238E27FC236}">
                  <a16:creationId xmlns:a16="http://schemas.microsoft.com/office/drawing/2014/main" id="{FB39EDA4-79FC-44BC-98FD-C27C5F4F918D}"/>
                </a:ext>
              </a:extLst>
            </p:cNvPr>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5716;p79">
              <a:extLst>
                <a:ext uri="{FF2B5EF4-FFF2-40B4-BE49-F238E27FC236}">
                  <a16:creationId xmlns:a16="http://schemas.microsoft.com/office/drawing/2014/main" id="{1C092C76-4CC1-4CF3-B0F8-B650E0E93692}"/>
                </a:ext>
              </a:extLst>
            </p:cNvPr>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5717;p79">
              <a:extLst>
                <a:ext uri="{FF2B5EF4-FFF2-40B4-BE49-F238E27FC236}">
                  <a16:creationId xmlns:a16="http://schemas.microsoft.com/office/drawing/2014/main" id="{8BD67E6E-2168-4F43-950E-22C36F1F7AFF}"/>
                </a:ext>
              </a:extLst>
            </p:cNvPr>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5718;p79">
              <a:extLst>
                <a:ext uri="{FF2B5EF4-FFF2-40B4-BE49-F238E27FC236}">
                  <a16:creationId xmlns:a16="http://schemas.microsoft.com/office/drawing/2014/main" id="{ED4556BE-129D-4014-9138-6FDA101CB0B9}"/>
                </a:ext>
              </a:extLst>
            </p:cNvPr>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5719;p79">
              <a:extLst>
                <a:ext uri="{FF2B5EF4-FFF2-40B4-BE49-F238E27FC236}">
                  <a16:creationId xmlns:a16="http://schemas.microsoft.com/office/drawing/2014/main" id="{05842E21-53CB-4B2E-A85E-49A4E995631D}"/>
                </a:ext>
              </a:extLst>
            </p:cNvPr>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5720;p79">
              <a:extLst>
                <a:ext uri="{FF2B5EF4-FFF2-40B4-BE49-F238E27FC236}">
                  <a16:creationId xmlns:a16="http://schemas.microsoft.com/office/drawing/2014/main" id="{16C58AFE-70C7-4FE5-A274-7F90BFD64245}"/>
                </a:ext>
              </a:extLst>
            </p:cNvPr>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5721;p79">
              <a:extLst>
                <a:ext uri="{FF2B5EF4-FFF2-40B4-BE49-F238E27FC236}">
                  <a16:creationId xmlns:a16="http://schemas.microsoft.com/office/drawing/2014/main" id="{82810FA4-9AB1-4DE8-970A-CD2AC6A8A2D2}"/>
                </a:ext>
              </a:extLst>
            </p:cNvPr>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5722;p79">
              <a:extLst>
                <a:ext uri="{FF2B5EF4-FFF2-40B4-BE49-F238E27FC236}">
                  <a16:creationId xmlns:a16="http://schemas.microsoft.com/office/drawing/2014/main" id="{2A566C60-F12B-4FC3-825D-67019615CC12}"/>
                </a:ext>
              </a:extLst>
            </p:cNvPr>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5723;p79">
              <a:extLst>
                <a:ext uri="{FF2B5EF4-FFF2-40B4-BE49-F238E27FC236}">
                  <a16:creationId xmlns:a16="http://schemas.microsoft.com/office/drawing/2014/main" id="{A16CAE4F-C2A1-44FE-9EC8-7F0D409B2C1A}"/>
                </a:ext>
              </a:extLst>
            </p:cNvPr>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5724;p79">
              <a:extLst>
                <a:ext uri="{FF2B5EF4-FFF2-40B4-BE49-F238E27FC236}">
                  <a16:creationId xmlns:a16="http://schemas.microsoft.com/office/drawing/2014/main" id="{527CB5AB-C9FE-4E27-8EFC-607EE809109D}"/>
                </a:ext>
              </a:extLst>
            </p:cNvPr>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5725;p79">
              <a:extLst>
                <a:ext uri="{FF2B5EF4-FFF2-40B4-BE49-F238E27FC236}">
                  <a16:creationId xmlns:a16="http://schemas.microsoft.com/office/drawing/2014/main" id="{743B155D-DC6E-4345-B525-659DCE791501}"/>
                </a:ext>
              </a:extLst>
            </p:cNvPr>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5726;p79">
              <a:extLst>
                <a:ext uri="{FF2B5EF4-FFF2-40B4-BE49-F238E27FC236}">
                  <a16:creationId xmlns:a16="http://schemas.microsoft.com/office/drawing/2014/main" id="{C8DF780E-617F-41E2-B641-00A1AC39A0A8}"/>
                </a:ext>
              </a:extLst>
            </p:cNvPr>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5727;p79">
              <a:extLst>
                <a:ext uri="{FF2B5EF4-FFF2-40B4-BE49-F238E27FC236}">
                  <a16:creationId xmlns:a16="http://schemas.microsoft.com/office/drawing/2014/main" id="{A839FDD6-9015-464F-98F7-D8C8F8AEB75D}"/>
                </a:ext>
              </a:extLst>
            </p:cNvPr>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5728;p79">
              <a:extLst>
                <a:ext uri="{FF2B5EF4-FFF2-40B4-BE49-F238E27FC236}">
                  <a16:creationId xmlns:a16="http://schemas.microsoft.com/office/drawing/2014/main" id="{5FDD13F6-5EE3-4F6D-A1FB-85D2BF5ACA27}"/>
                </a:ext>
              </a:extLst>
            </p:cNvPr>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5729;p79">
              <a:extLst>
                <a:ext uri="{FF2B5EF4-FFF2-40B4-BE49-F238E27FC236}">
                  <a16:creationId xmlns:a16="http://schemas.microsoft.com/office/drawing/2014/main" id="{BA2E5D22-C4B5-49B9-AD4C-00423B5748B9}"/>
                </a:ext>
              </a:extLst>
            </p:cNvPr>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5730;p79">
              <a:extLst>
                <a:ext uri="{FF2B5EF4-FFF2-40B4-BE49-F238E27FC236}">
                  <a16:creationId xmlns:a16="http://schemas.microsoft.com/office/drawing/2014/main" id="{21426B27-AC0E-41AB-9315-74BBDEC472FA}"/>
                </a:ext>
              </a:extLst>
            </p:cNvPr>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5731;p79">
              <a:extLst>
                <a:ext uri="{FF2B5EF4-FFF2-40B4-BE49-F238E27FC236}">
                  <a16:creationId xmlns:a16="http://schemas.microsoft.com/office/drawing/2014/main" id="{C1412FAA-40B9-4809-8ECB-311CCACF0C38}"/>
                </a:ext>
              </a:extLst>
            </p:cNvPr>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5732;p79">
              <a:extLst>
                <a:ext uri="{FF2B5EF4-FFF2-40B4-BE49-F238E27FC236}">
                  <a16:creationId xmlns:a16="http://schemas.microsoft.com/office/drawing/2014/main" id="{FB4932D1-F4E1-49CE-9787-961DFA54ED5D}"/>
                </a:ext>
              </a:extLst>
            </p:cNvPr>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5733;p79">
              <a:extLst>
                <a:ext uri="{FF2B5EF4-FFF2-40B4-BE49-F238E27FC236}">
                  <a16:creationId xmlns:a16="http://schemas.microsoft.com/office/drawing/2014/main" id="{2533147C-D5FD-408E-8514-66631FF2F9C6}"/>
                </a:ext>
              </a:extLst>
            </p:cNvPr>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5734;p79">
              <a:extLst>
                <a:ext uri="{FF2B5EF4-FFF2-40B4-BE49-F238E27FC236}">
                  <a16:creationId xmlns:a16="http://schemas.microsoft.com/office/drawing/2014/main" id="{14EB08C0-9409-4CA8-B376-592ACEEAF492}"/>
                </a:ext>
              </a:extLst>
            </p:cNvPr>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5735;p79">
              <a:extLst>
                <a:ext uri="{FF2B5EF4-FFF2-40B4-BE49-F238E27FC236}">
                  <a16:creationId xmlns:a16="http://schemas.microsoft.com/office/drawing/2014/main" id="{3358D18C-F162-4B3E-B0F0-FE4BBF9E9D3E}"/>
                </a:ext>
              </a:extLst>
            </p:cNvPr>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5736;p79">
              <a:extLst>
                <a:ext uri="{FF2B5EF4-FFF2-40B4-BE49-F238E27FC236}">
                  <a16:creationId xmlns:a16="http://schemas.microsoft.com/office/drawing/2014/main" id="{518BDFC3-E1FC-4E6F-8614-F58E43316EA0}"/>
                </a:ext>
              </a:extLst>
            </p:cNvPr>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5737;p79">
              <a:extLst>
                <a:ext uri="{FF2B5EF4-FFF2-40B4-BE49-F238E27FC236}">
                  <a16:creationId xmlns:a16="http://schemas.microsoft.com/office/drawing/2014/main" id="{5A4F4209-A829-40CE-8C54-C2DAD53F2B1B}"/>
                </a:ext>
              </a:extLst>
            </p:cNvPr>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5738;p79">
              <a:extLst>
                <a:ext uri="{FF2B5EF4-FFF2-40B4-BE49-F238E27FC236}">
                  <a16:creationId xmlns:a16="http://schemas.microsoft.com/office/drawing/2014/main" id="{32411178-44B3-4FD4-96F5-7DF1E3600255}"/>
                </a:ext>
              </a:extLst>
            </p:cNvPr>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5739;p79">
              <a:extLst>
                <a:ext uri="{FF2B5EF4-FFF2-40B4-BE49-F238E27FC236}">
                  <a16:creationId xmlns:a16="http://schemas.microsoft.com/office/drawing/2014/main" id="{A1C14B53-F3FD-4467-A27D-4869775F0AB6}"/>
                </a:ext>
              </a:extLst>
            </p:cNvPr>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5740;p79">
              <a:extLst>
                <a:ext uri="{FF2B5EF4-FFF2-40B4-BE49-F238E27FC236}">
                  <a16:creationId xmlns:a16="http://schemas.microsoft.com/office/drawing/2014/main" id="{AEF46462-8512-411B-9D9F-B9C6A18A98F1}"/>
                </a:ext>
              </a:extLst>
            </p:cNvPr>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5741;p79">
              <a:extLst>
                <a:ext uri="{FF2B5EF4-FFF2-40B4-BE49-F238E27FC236}">
                  <a16:creationId xmlns:a16="http://schemas.microsoft.com/office/drawing/2014/main" id="{FEC8E149-77CC-49B5-BF41-B64BCFA82175}"/>
                </a:ext>
              </a:extLst>
            </p:cNvPr>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5742;p79">
              <a:extLst>
                <a:ext uri="{FF2B5EF4-FFF2-40B4-BE49-F238E27FC236}">
                  <a16:creationId xmlns:a16="http://schemas.microsoft.com/office/drawing/2014/main" id="{A0582EE2-E568-4493-8C40-057D119FBA79}"/>
                </a:ext>
              </a:extLst>
            </p:cNvPr>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5743;p79">
              <a:extLst>
                <a:ext uri="{FF2B5EF4-FFF2-40B4-BE49-F238E27FC236}">
                  <a16:creationId xmlns:a16="http://schemas.microsoft.com/office/drawing/2014/main" id="{8C8A6B5E-9917-4D0B-851D-E36044F16B71}"/>
                </a:ext>
              </a:extLst>
            </p:cNvPr>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5744;p79">
              <a:extLst>
                <a:ext uri="{FF2B5EF4-FFF2-40B4-BE49-F238E27FC236}">
                  <a16:creationId xmlns:a16="http://schemas.microsoft.com/office/drawing/2014/main" id="{384B4A2C-9433-4DDB-BB33-27E8A0286576}"/>
                </a:ext>
              </a:extLst>
            </p:cNvPr>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5745;p79">
              <a:extLst>
                <a:ext uri="{FF2B5EF4-FFF2-40B4-BE49-F238E27FC236}">
                  <a16:creationId xmlns:a16="http://schemas.microsoft.com/office/drawing/2014/main" id="{EA1664D9-BD01-424D-BE75-BBDAC5D73BD1}"/>
                </a:ext>
              </a:extLst>
            </p:cNvPr>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5746;p79">
              <a:extLst>
                <a:ext uri="{FF2B5EF4-FFF2-40B4-BE49-F238E27FC236}">
                  <a16:creationId xmlns:a16="http://schemas.microsoft.com/office/drawing/2014/main" id="{A2635377-FA4D-4945-B3A7-168EB0231B73}"/>
                </a:ext>
              </a:extLst>
            </p:cNvPr>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5747;p79">
              <a:extLst>
                <a:ext uri="{FF2B5EF4-FFF2-40B4-BE49-F238E27FC236}">
                  <a16:creationId xmlns:a16="http://schemas.microsoft.com/office/drawing/2014/main" id="{DC0C41D5-9DB6-481C-B3C7-93025AB2D5FC}"/>
                </a:ext>
              </a:extLst>
            </p:cNvPr>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5748;p79">
              <a:extLst>
                <a:ext uri="{FF2B5EF4-FFF2-40B4-BE49-F238E27FC236}">
                  <a16:creationId xmlns:a16="http://schemas.microsoft.com/office/drawing/2014/main" id="{CF3226FD-699E-4954-AB95-05B2106C4D30}"/>
                </a:ext>
              </a:extLst>
            </p:cNvPr>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5749;p79">
              <a:extLst>
                <a:ext uri="{FF2B5EF4-FFF2-40B4-BE49-F238E27FC236}">
                  <a16:creationId xmlns:a16="http://schemas.microsoft.com/office/drawing/2014/main" id="{233C32D4-A2B2-41C1-BE93-572E07AEC817}"/>
                </a:ext>
              </a:extLst>
            </p:cNvPr>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5750;p79">
              <a:extLst>
                <a:ext uri="{FF2B5EF4-FFF2-40B4-BE49-F238E27FC236}">
                  <a16:creationId xmlns:a16="http://schemas.microsoft.com/office/drawing/2014/main" id="{1698C697-7713-4527-96F6-7A50D3CB0AA0}"/>
                </a:ext>
              </a:extLst>
            </p:cNvPr>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5751;p79">
              <a:extLst>
                <a:ext uri="{FF2B5EF4-FFF2-40B4-BE49-F238E27FC236}">
                  <a16:creationId xmlns:a16="http://schemas.microsoft.com/office/drawing/2014/main" id="{642D9BDA-BF61-443A-BBCA-DCD44F4158BD}"/>
                </a:ext>
              </a:extLst>
            </p:cNvPr>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5752;p79">
              <a:extLst>
                <a:ext uri="{FF2B5EF4-FFF2-40B4-BE49-F238E27FC236}">
                  <a16:creationId xmlns:a16="http://schemas.microsoft.com/office/drawing/2014/main" id="{98E67CA7-829F-45E7-B7FD-8436C742C559}"/>
                </a:ext>
              </a:extLst>
            </p:cNvPr>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5753;p79">
              <a:extLst>
                <a:ext uri="{FF2B5EF4-FFF2-40B4-BE49-F238E27FC236}">
                  <a16:creationId xmlns:a16="http://schemas.microsoft.com/office/drawing/2014/main" id="{3AB66600-E146-455B-9CD2-063EF90EA5DB}"/>
                </a:ext>
              </a:extLst>
            </p:cNvPr>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5754;p79">
              <a:extLst>
                <a:ext uri="{FF2B5EF4-FFF2-40B4-BE49-F238E27FC236}">
                  <a16:creationId xmlns:a16="http://schemas.microsoft.com/office/drawing/2014/main" id="{B81D6507-42CF-4042-BB77-647A569E4B25}"/>
                </a:ext>
              </a:extLst>
            </p:cNvPr>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5755;p79">
              <a:extLst>
                <a:ext uri="{FF2B5EF4-FFF2-40B4-BE49-F238E27FC236}">
                  <a16:creationId xmlns:a16="http://schemas.microsoft.com/office/drawing/2014/main" id="{C953E260-AFA8-4637-B2EE-696FDDFBC386}"/>
                </a:ext>
              </a:extLst>
            </p:cNvPr>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5756;p79">
              <a:extLst>
                <a:ext uri="{FF2B5EF4-FFF2-40B4-BE49-F238E27FC236}">
                  <a16:creationId xmlns:a16="http://schemas.microsoft.com/office/drawing/2014/main" id="{1E1D1B60-5E79-461C-8444-AAF63BC27C9F}"/>
                </a:ext>
              </a:extLst>
            </p:cNvPr>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5757;p79">
              <a:extLst>
                <a:ext uri="{FF2B5EF4-FFF2-40B4-BE49-F238E27FC236}">
                  <a16:creationId xmlns:a16="http://schemas.microsoft.com/office/drawing/2014/main" id="{F4D365A1-6C35-4883-A317-C0C2E01C5892}"/>
                </a:ext>
              </a:extLst>
            </p:cNvPr>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5758;p79">
              <a:extLst>
                <a:ext uri="{FF2B5EF4-FFF2-40B4-BE49-F238E27FC236}">
                  <a16:creationId xmlns:a16="http://schemas.microsoft.com/office/drawing/2014/main" id="{F0F88E1C-57B1-4231-9725-3267A351ABA4}"/>
                </a:ext>
              </a:extLst>
            </p:cNvPr>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5759;p79">
              <a:extLst>
                <a:ext uri="{FF2B5EF4-FFF2-40B4-BE49-F238E27FC236}">
                  <a16:creationId xmlns:a16="http://schemas.microsoft.com/office/drawing/2014/main" id="{3B364E19-A70A-42D3-93E5-CF2DA6CCE5C5}"/>
                </a:ext>
              </a:extLst>
            </p:cNvPr>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5760;p79">
              <a:extLst>
                <a:ext uri="{FF2B5EF4-FFF2-40B4-BE49-F238E27FC236}">
                  <a16:creationId xmlns:a16="http://schemas.microsoft.com/office/drawing/2014/main" id="{0A2D5D4C-A9C9-4BF8-87BF-E059DABE83CA}"/>
                </a:ext>
              </a:extLst>
            </p:cNvPr>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5761;p79">
              <a:extLst>
                <a:ext uri="{FF2B5EF4-FFF2-40B4-BE49-F238E27FC236}">
                  <a16:creationId xmlns:a16="http://schemas.microsoft.com/office/drawing/2014/main" id="{EA9316C7-6FBD-4396-9A61-DB4A0913DEA5}"/>
                </a:ext>
              </a:extLst>
            </p:cNvPr>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5762;p79">
              <a:extLst>
                <a:ext uri="{FF2B5EF4-FFF2-40B4-BE49-F238E27FC236}">
                  <a16:creationId xmlns:a16="http://schemas.microsoft.com/office/drawing/2014/main" id="{C1D3447C-6DA5-489C-BD2F-87152E0ADA9D}"/>
                </a:ext>
              </a:extLst>
            </p:cNvPr>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5763;p79">
              <a:extLst>
                <a:ext uri="{FF2B5EF4-FFF2-40B4-BE49-F238E27FC236}">
                  <a16:creationId xmlns:a16="http://schemas.microsoft.com/office/drawing/2014/main" id="{CE7019C5-311D-4152-8A79-3FF17F584647}"/>
                </a:ext>
              </a:extLst>
            </p:cNvPr>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5764;p79">
              <a:extLst>
                <a:ext uri="{FF2B5EF4-FFF2-40B4-BE49-F238E27FC236}">
                  <a16:creationId xmlns:a16="http://schemas.microsoft.com/office/drawing/2014/main" id="{377F4361-2830-4D3E-8586-103F97C6D06A}"/>
                </a:ext>
              </a:extLst>
            </p:cNvPr>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5765;p79">
              <a:extLst>
                <a:ext uri="{FF2B5EF4-FFF2-40B4-BE49-F238E27FC236}">
                  <a16:creationId xmlns:a16="http://schemas.microsoft.com/office/drawing/2014/main" id="{112391C3-D748-40CF-AFC6-D59AE245E0DD}"/>
                </a:ext>
              </a:extLst>
            </p:cNvPr>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5766;p79">
              <a:extLst>
                <a:ext uri="{FF2B5EF4-FFF2-40B4-BE49-F238E27FC236}">
                  <a16:creationId xmlns:a16="http://schemas.microsoft.com/office/drawing/2014/main" id="{B9C74CFE-5744-4899-A473-928BF7631983}"/>
                </a:ext>
              </a:extLst>
            </p:cNvPr>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5767;p79">
              <a:extLst>
                <a:ext uri="{FF2B5EF4-FFF2-40B4-BE49-F238E27FC236}">
                  <a16:creationId xmlns:a16="http://schemas.microsoft.com/office/drawing/2014/main" id="{91A4091E-0DD8-4580-B821-823D0509470D}"/>
                </a:ext>
              </a:extLst>
            </p:cNvPr>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5768;p79">
              <a:extLst>
                <a:ext uri="{FF2B5EF4-FFF2-40B4-BE49-F238E27FC236}">
                  <a16:creationId xmlns:a16="http://schemas.microsoft.com/office/drawing/2014/main" id="{5D1277FB-4E21-4DB0-ACF1-1FF0A71C2F63}"/>
                </a:ext>
              </a:extLst>
            </p:cNvPr>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5769;p79">
              <a:extLst>
                <a:ext uri="{FF2B5EF4-FFF2-40B4-BE49-F238E27FC236}">
                  <a16:creationId xmlns:a16="http://schemas.microsoft.com/office/drawing/2014/main" id="{B709D028-3987-466D-8A09-9D3B94BE4BCA}"/>
                </a:ext>
              </a:extLst>
            </p:cNvPr>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5770;p79">
              <a:extLst>
                <a:ext uri="{FF2B5EF4-FFF2-40B4-BE49-F238E27FC236}">
                  <a16:creationId xmlns:a16="http://schemas.microsoft.com/office/drawing/2014/main" id="{54F3FE5F-9691-4FEE-B670-C64174B6D324}"/>
                </a:ext>
              </a:extLst>
            </p:cNvPr>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5771;p79">
              <a:extLst>
                <a:ext uri="{FF2B5EF4-FFF2-40B4-BE49-F238E27FC236}">
                  <a16:creationId xmlns:a16="http://schemas.microsoft.com/office/drawing/2014/main" id="{3ECDA6B9-B74F-4899-B41C-7D626FAD981E}"/>
                </a:ext>
              </a:extLst>
            </p:cNvPr>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5772;p79">
              <a:extLst>
                <a:ext uri="{FF2B5EF4-FFF2-40B4-BE49-F238E27FC236}">
                  <a16:creationId xmlns:a16="http://schemas.microsoft.com/office/drawing/2014/main" id="{972CBDE4-E59F-42B3-BEF0-D47861039D7D}"/>
                </a:ext>
              </a:extLst>
            </p:cNvPr>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5773;p79">
              <a:extLst>
                <a:ext uri="{FF2B5EF4-FFF2-40B4-BE49-F238E27FC236}">
                  <a16:creationId xmlns:a16="http://schemas.microsoft.com/office/drawing/2014/main" id="{D057C26F-4434-4B56-9713-67DCF9E611C1}"/>
                </a:ext>
              </a:extLst>
            </p:cNvPr>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5774;p79">
              <a:extLst>
                <a:ext uri="{FF2B5EF4-FFF2-40B4-BE49-F238E27FC236}">
                  <a16:creationId xmlns:a16="http://schemas.microsoft.com/office/drawing/2014/main" id="{355B505A-C653-42DB-ABFC-799621E743CC}"/>
                </a:ext>
              </a:extLst>
            </p:cNvPr>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5775;p79">
              <a:extLst>
                <a:ext uri="{FF2B5EF4-FFF2-40B4-BE49-F238E27FC236}">
                  <a16:creationId xmlns:a16="http://schemas.microsoft.com/office/drawing/2014/main" id="{4938CF22-3037-45CE-9939-CA62648DF3F5}"/>
                </a:ext>
              </a:extLst>
            </p:cNvPr>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5776;p79">
              <a:extLst>
                <a:ext uri="{FF2B5EF4-FFF2-40B4-BE49-F238E27FC236}">
                  <a16:creationId xmlns:a16="http://schemas.microsoft.com/office/drawing/2014/main" id="{59F00B6C-7BF2-4FCA-8220-5AE1EC5EF77D}"/>
                </a:ext>
              </a:extLst>
            </p:cNvPr>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5777;p79">
              <a:extLst>
                <a:ext uri="{FF2B5EF4-FFF2-40B4-BE49-F238E27FC236}">
                  <a16:creationId xmlns:a16="http://schemas.microsoft.com/office/drawing/2014/main" id="{A0661D96-EF36-4CF9-B9E3-0F6E6E7B9E36}"/>
                </a:ext>
              </a:extLst>
            </p:cNvPr>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5778;p79">
              <a:extLst>
                <a:ext uri="{FF2B5EF4-FFF2-40B4-BE49-F238E27FC236}">
                  <a16:creationId xmlns:a16="http://schemas.microsoft.com/office/drawing/2014/main" id="{789E17F5-93F1-4011-A5F7-D2A7D93D98B7}"/>
                </a:ext>
              </a:extLst>
            </p:cNvPr>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5779;p79">
              <a:extLst>
                <a:ext uri="{FF2B5EF4-FFF2-40B4-BE49-F238E27FC236}">
                  <a16:creationId xmlns:a16="http://schemas.microsoft.com/office/drawing/2014/main" id="{6CA51BDC-1EA5-4E4E-9505-17815E9207F6}"/>
                </a:ext>
              </a:extLst>
            </p:cNvPr>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5780;p79">
              <a:extLst>
                <a:ext uri="{FF2B5EF4-FFF2-40B4-BE49-F238E27FC236}">
                  <a16:creationId xmlns:a16="http://schemas.microsoft.com/office/drawing/2014/main" id="{308A836B-DA03-42E3-A889-C6F7DDE8A847}"/>
                </a:ext>
              </a:extLst>
            </p:cNvPr>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5781;p79">
              <a:extLst>
                <a:ext uri="{FF2B5EF4-FFF2-40B4-BE49-F238E27FC236}">
                  <a16:creationId xmlns:a16="http://schemas.microsoft.com/office/drawing/2014/main" id="{6B58E031-4A5F-4437-81CA-9799A2FCE3D3}"/>
                </a:ext>
              </a:extLst>
            </p:cNvPr>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5782;p79">
              <a:extLst>
                <a:ext uri="{FF2B5EF4-FFF2-40B4-BE49-F238E27FC236}">
                  <a16:creationId xmlns:a16="http://schemas.microsoft.com/office/drawing/2014/main" id="{750A1D6D-5EEC-45F7-9623-3ABCA7811160}"/>
                </a:ext>
              </a:extLst>
            </p:cNvPr>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5783;p79">
              <a:extLst>
                <a:ext uri="{FF2B5EF4-FFF2-40B4-BE49-F238E27FC236}">
                  <a16:creationId xmlns:a16="http://schemas.microsoft.com/office/drawing/2014/main" id="{D9112082-36A3-429B-B9A7-4C92BB3AE42E}"/>
                </a:ext>
              </a:extLst>
            </p:cNvPr>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5784;p79">
              <a:extLst>
                <a:ext uri="{FF2B5EF4-FFF2-40B4-BE49-F238E27FC236}">
                  <a16:creationId xmlns:a16="http://schemas.microsoft.com/office/drawing/2014/main" id="{20CE4CEE-4D2F-4263-BE18-5345450D95F6}"/>
                </a:ext>
              </a:extLst>
            </p:cNvPr>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5785;p79">
              <a:extLst>
                <a:ext uri="{FF2B5EF4-FFF2-40B4-BE49-F238E27FC236}">
                  <a16:creationId xmlns:a16="http://schemas.microsoft.com/office/drawing/2014/main" id="{4C23D853-C1DD-4D4B-A878-DE0D700F56CF}"/>
                </a:ext>
              </a:extLst>
            </p:cNvPr>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5786;p79">
              <a:extLst>
                <a:ext uri="{FF2B5EF4-FFF2-40B4-BE49-F238E27FC236}">
                  <a16:creationId xmlns:a16="http://schemas.microsoft.com/office/drawing/2014/main" id="{F957BEAD-6FD8-405F-B469-EE02A114C37B}"/>
                </a:ext>
              </a:extLst>
            </p:cNvPr>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5787;p79">
              <a:extLst>
                <a:ext uri="{FF2B5EF4-FFF2-40B4-BE49-F238E27FC236}">
                  <a16:creationId xmlns:a16="http://schemas.microsoft.com/office/drawing/2014/main" id="{066A6240-0834-4A5C-BDFD-3E53CFDA703F}"/>
                </a:ext>
              </a:extLst>
            </p:cNvPr>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5788;p79">
              <a:extLst>
                <a:ext uri="{FF2B5EF4-FFF2-40B4-BE49-F238E27FC236}">
                  <a16:creationId xmlns:a16="http://schemas.microsoft.com/office/drawing/2014/main" id="{34C8514B-700B-4CF1-A58E-0247C0526979}"/>
                </a:ext>
              </a:extLst>
            </p:cNvPr>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5789;p79">
              <a:extLst>
                <a:ext uri="{FF2B5EF4-FFF2-40B4-BE49-F238E27FC236}">
                  <a16:creationId xmlns:a16="http://schemas.microsoft.com/office/drawing/2014/main" id="{059C5734-A92C-44D6-B0DC-A91337027ACF}"/>
                </a:ext>
              </a:extLst>
            </p:cNvPr>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5790;p79">
              <a:extLst>
                <a:ext uri="{FF2B5EF4-FFF2-40B4-BE49-F238E27FC236}">
                  <a16:creationId xmlns:a16="http://schemas.microsoft.com/office/drawing/2014/main" id="{B4A14FB9-E96B-4BD2-BD42-99E9288C65CE}"/>
                </a:ext>
              </a:extLst>
            </p:cNvPr>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5791;p79">
              <a:extLst>
                <a:ext uri="{FF2B5EF4-FFF2-40B4-BE49-F238E27FC236}">
                  <a16:creationId xmlns:a16="http://schemas.microsoft.com/office/drawing/2014/main" id="{AD801643-0637-48CE-BBB0-F2DE7BA27681}"/>
                </a:ext>
              </a:extLst>
            </p:cNvPr>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5792;p79">
              <a:extLst>
                <a:ext uri="{FF2B5EF4-FFF2-40B4-BE49-F238E27FC236}">
                  <a16:creationId xmlns:a16="http://schemas.microsoft.com/office/drawing/2014/main" id="{ADD539A5-0B9B-4B3B-AE1D-45144E007E97}"/>
                </a:ext>
              </a:extLst>
            </p:cNvPr>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5793;p79">
              <a:extLst>
                <a:ext uri="{FF2B5EF4-FFF2-40B4-BE49-F238E27FC236}">
                  <a16:creationId xmlns:a16="http://schemas.microsoft.com/office/drawing/2014/main" id="{481F86E6-4B12-41AC-83A6-EEB03928F3FC}"/>
                </a:ext>
              </a:extLst>
            </p:cNvPr>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5794;p79">
              <a:extLst>
                <a:ext uri="{FF2B5EF4-FFF2-40B4-BE49-F238E27FC236}">
                  <a16:creationId xmlns:a16="http://schemas.microsoft.com/office/drawing/2014/main" id="{3F67E497-C5F0-4C28-A163-665EC8F6ADCC}"/>
                </a:ext>
              </a:extLst>
            </p:cNvPr>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5795;p79">
              <a:extLst>
                <a:ext uri="{FF2B5EF4-FFF2-40B4-BE49-F238E27FC236}">
                  <a16:creationId xmlns:a16="http://schemas.microsoft.com/office/drawing/2014/main" id="{FF260220-559B-4B24-8A21-DA8D6ACF23CA}"/>
                </a:ext>
              </a:extLst>
            </p:cNvPr>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5796;p79">
              <a:extLst>
                <a:ext uri="{FF2B5EF4-FFF2-40B4-BE49-F238E27FC236}">
                  <a16:creationId xmlns:a16="http://schemas.microsoft.com/office/drawing/2014/main" id="{9B1180CD-5C83-475B-B23F-BC6DF9192D53}"/>
                </a:ext>
              </a:extLst>
            </p:cNvPr>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5797;p79">
              <a:extLst>
                <a:ext uri="{FF2B5EF4-FFF2-40B4-BE49-F238E27FC236}">
                  <a16:creationId xmlns:a16="http://schemas.microsoft.com/office/drawing/2014/main" id="{FCB0BE5B-551A-44E3-8632-CE86290B3BFE}"/>
                </a:ext>
              </a:extLst>
            </p:cNvPr>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5798;p79">
              <a:extLst>
                <a:ext uri="{FF2B5EF4-FFF2-40B4-BE49-F238E27FC236}">
                  <a16:creationId xmlns:a16="http://schemas.microsoft.com/office/drawing/2014/main" id="{02AA3965-88AC-4E07-885C-0B1BD1FE6DB9}"/>
                </a:ext>
              </a:extLst>
            </p:cNvPr>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5799;p79">
              <a:extLst>
                <a:ext uri="{FF2B5EF4-FFF2-40B4-BE49-F238E27FC236}">
                  <a16:creationId xmlns:a16="http://schemas.microsoft.com/office/drawing/2014/main" id="{AACC0454-8B6A-42A1-BE77-C45A3CC2CFF4}"/>
                </a:ext>
              </a:extLst>
            </p:cNvPr>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5800;p79">
              <a:extLst>
                <a:ext uri="{FF2B5EF4-FFF2-40B4-BE49-F238E27FC236}">
                  <a16:creationId xmlns:a16="http://schemas.microsoft.com/office/drawing/2014/main" id="{009DA481-7D36-4411-AB6A-777E357ED24C}"/>
                </a:ext>
              </a:extLst>
            </p:cNvPr>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5801;p79">
              <a:extLst>
                <a:ext uri="{FF2B5EF4-FFF2-40B4-BE49-F238E27FC236}">
                  <a16:creationId xmlns:a16="http://schemas.microsoft.com/office/drawing/2014/main" id="{7B2DBBF2-14E8-4C18-BF2D-66189E9C1247}"/>
                </a:ext>
              </a:extLst>
            </p:cNvPr>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5802;p79">
              <a:extLst>
                <a:ext uri="{FF2B5EF4-FFF2-40B4-BE49-F238E27FC236}">
                  <a16:creationId xmlns:a16="http://schemas.microsoft.com/office/drawing/2014/main" id="{0918C445-A4F8-478A-822F-499781B5C70E}"/>
                </a:ext>
              </a:extLst>
            </p:cNvPr>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5803;p79">
              <a:extLst>
                <a:ext uri="{FF2B5EF4-FFF2-40B4-BE49-F238E27FC236}">
                  <a16:creationId xmlns:a16="http://schemas.microsoft.com/office/drawing/2014/main" id="{150614A0-6958-4CB9-AAA1-5FBBD098F2AE}"/>
                </a:ext>
              </a:extLst>
            </p:cNvPr>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5804;p79">
              <a:extLst>
                <a:ext uri="{FF2B5EF4-FFF2-40B4-BE49-F238E27FC236}">
                  <a16:creationId xmlns:a16="http://schemas.microsoft.com/office/drawing/2014/main" id="{E4A16DFA-BA40-4AE7-A7DD-6C3A9FC12A4E}"/>
                </a:ext>
              </a:extLst>
            </p:cNvPr>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5805;p79">
              <a:extLst>
                <a:ext uri="{FF2B5EF4-FFF2-40B4-BE49-F238E27FC236}">
                  <a16:creationId xmlns:a16="http://schemas.microsoft.com/office/drawing/2014/main" id="{5AADC0B3-204E-4AB6-8743-43804A737771}"/>
                </a:ext>
              </a:extLst>
            </p:cNvPr>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5806;p79">
              <a:extLst>
                <a:ext uri="{FF2B5EF4-FFF2-40B4-BE49-F238E27FC236}">
                  <a16:creationId xmlns:a16="http://schemas.microsoft.com/office/drawing/2014/main" id="{0D24A439-8B01-44D8-BDD9-70432B28F287}"/>
                </a:ext>
              </a:extLst>
            </p:cNvPr>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5807;p79">
              <a:extLst>
                <a:ext uri="{FF2B5EF4-FFF2-40B4-BE49-F238E27FC236}">
                  <a16:creationId xmlns:a16="http://schemas.microsoft.com/office/drawing/2014/main" id="{FCB072BB-D144-463F-9F44-3BDC032E992E}"/>
                </a:ext>
              </a:extLst>
            </p:cNvPr>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5808;p79">
              <a:extLst>
                <a:ext uri="{FF2B5EF4-FFF2-40B4-BE49-F238E27FC236}">
                  <a16:creationId xmlns:a16="http://schemas.microsoft.com/office/drawing/2014/main" id="{01EA365D-772A-467F-BD59-B42D4E6F6EDA}"/>
                </a:ext>
              </a:extLst>
            </p:cNvPr>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5809;p79">
              <a:extLst>
                <a:ext uri="{FF2B5EF4-FFF2-40B4-BE49-F238E27FC236}">
                  <a16:creationId xmlns:a16="http://schemas.microsoft.com/office/drawing/2014/main" id="{45B39B9E-5E4F-4144-9A89-FA535365DBE2}"/>
                </a:ext>
              </a:extLst>
            </p:cNvPr>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5810;p79">
              <a:extLst>
                <a:ext uri="{FF2B5EF4-FFF2-40B4-BE49-F238E27FC236}">
                  <a16:creationId xmlns:a16="http://schemas.microsoft.com/office/drawing/2014/main" id="{5F671FDD-527E-4806-A1F4-62E03CE6B6F3}"/>
                </a:ext>
              </a:extLst>
            </p:cNvPr>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5811;p79">
              <a:extLst>
                <a:ext uri="{FF2B5EF4-FFF2-40B4-BE49-F238E27FC236}">
                  <a16:creationId xmlns:a16="http://schemas.microsoft.com/office/drawing/2014/main" id="{AB6CB690-F6FB-4323-9077-5E9A6EAE8214}"/>
                </a:ext>
              </a:extLst>
            </p:cNvPr>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5812;p79">
              <a:extLst>
                <a:ext uri="{FF2B5EF4-FFF2-40B4-BE49-F238E27FC236}">
                  <a16:creationId xmlns:a16="http://schemas.microsoft.com/office/drawing/2014/main" id="{C7C423D3-0E7F-470A-BEED-5996B5FDEAC0}"/>
                </a:ext>
              </a:extLst>
            </p:cNvPr>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5813;p79">
              <a:extLst>
                <a:ext uri="{FF2B5EF4-FFF2-40B4-BE49-F238E27FC236}">
                  <a16:creationId xmlns:a16="http://schemas.microsoft.com/office/drawing/2014/main" id="{B1859ACB-4CA8-45D7-8983-687E3971E5C3}"/>
                </a:ext>
              </a:extLst>
            </p:cNvPr>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5814;p79">
              <a:extLst>
                <a:ext uri="{FF2B5EF4-FFF2-40B4-BE49-F238E27FC236}">
                  <a16:creationId xmlns:a16="http://schemas.microsoft.com/office/drawing/2014/main" id="{45E14058-20C3-4631-A1D3-AA1327615175}"/>
                </a:ext>
              </a:extLst>
            </p:cNvPr>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5815;p79">
              <a:extLst>
                <a:ext uri="{FF2B5EF4-FFF2-40B4-BE49-F238E27FC236}">
                  <a16:creationId xmlns:a16="http://schemas.microsoft.com/office/drawing/2014/main" id="{6CA45FB8-593B-40C1-AC85-9BD5D09FC070}"/>
                </a:ext>
              </a:extLst>
            </p:cNvPr>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5816;p79">
              <a:extLst>
                <a:ext uri="{FF2B5EF4-FFF2-40B4-BE49-F238E27FC236}">
                  <a16:creationId xmlns:a16="http://schemas.microsoft.com/office/drawing/2014/main" id="{D33BA85F-3A5B-4EDB-9421-4E5D2C7D39BD}"/>
                </a:ext>
              </a:extLst>
            </p:cNvPr>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5817;p79">
              <a:extLst>
                <a:ext uri="{FF2B5EF4-FFF2-40B4-BE49-F238E27FC236}">
                  <a16:creationId xmlns:a16="http://schemas.microsoft.com/office/drawing/2014/main" id="{4EBFEE05-A8EA-4157-9E64-ADABDC199339}"/>
                </a:ext>
              </a:extLst>
            </p:cNvPr>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5818;p79">
              <a:extLst>
                <a:ext uri="{FF2B5EF4-FFF2-40B4-BE49-F238E27FC236}">
                  <a16:creationId xmlns:a16="http://schemas.microsoft.com/office/drawing/2014/main" id="{C231B2B8-8A29-438B-A3CB-1246417EAB49}"/>
                </a:ext>
              </a:extLst>
            </p:cNvPr>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5819;p79">
              <a:extLst>
                <a:ext uri="{FF2B5EF4-FFF2-40B4-BE49-F238E27FC236}">
                  <a16:creationId xmlns:a16="http://schemas.microsoft.com/office/drawing/2014/main" id="{E841E8A4-2A3A-47EE-9E0C-4FBC84A9C01E}"/>
                </a:ext>
              </a:extLst>
            </p:cNvPr>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5820;p79">
              <a:extLst>
                <a:ext uri="{FF2B5EF4-FFF2-40B4-BE49-F238E27FC236}">
                  <a16:creationId xmlns:a16="http://schemas.microsoft.com/office/drawing/2014/main" id="{1A5AAE6E-A03F-4F02-AE69-72F9F90E9344}"/>
                </a:ext>
              </a:extLst>
            </p:cNvPr>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5821;p79">
              <a:extLst>
                <a:ext uri="{FF2B5EF4-FFF2-40B4-BE49-F238E27FC236}">
                  <a16:creationId xmlns:a16="http://schemas.microsoft.com/office/drawing/2014/main" id="{3DA5EB8F-6CBF-49D6-933F-3A5C7CE25A97}"/>
                </a:ext>
              </a:extLst>
            </p:cNvPr>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5822;p79">
              <a:extLst>
                <a:ext uri="{FF2B5EF4-FFF2-40B4-BE49-F238E27FC236}">
                  <a16:creationId xmlns:a16="http://schemas.microsoft.com/office/drawing/2014/main" id="{DA4C8817-A7C7-4CC1-AD0C-5FF27E7297B7}"/>
                </a:ext>
              </a:extLst>
            </p:cNvPr>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5823;p79">
              <a:extLst>
                <a:ext uri="{FF2B5EF4-FFF2-40B4-BE49-F238E27FC236}">
                  <a16:creationId xmlns:a16="http://schemas.microsoft.com/office/drawing/2014/main" id="{4F8CC731-769D-433B-85BC-095BC56DF75D}"/>
                </a:ext>
              </a:extLst>
            </p:cNvPr>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5824;p79">
              <a:extLst>
                <a:ext uri="{FF2B5EF4-FFF2-40B4-BE49-F238E27FC236}">
                  <a16:creationId xmlns:a16="http://schemas.microsoft.com/office/drawing/2014/main" id="{E15B4C0E-7264-4B82-AC55-5A4070D3B4FE}"/>
                </a:ext>
              </a:extLst>
            </p:cNvPr>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5825;p79">
              <a:extLst>
                <a:ext uri="{FF2B5EF4-FFF2-40B4-BE49-F238E27FC236}">
                  <a16:creationId xmlns:a16="http://schemas.microsoft.com/office/drawing/2014/main" id="{5B7E60D2-176F-48AA-9F27-F5DC55DBE7B0}"/>
                </a:ext>
              </a:extLst>
            </p:cNvPr>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5826;p79">
              <a:extLst>
                <a:ext uri="{FF2B5EF4-FFF2-40B4-BE49-F238E27FC236}">
                  <a16:creationId xmlns:a16="http://schemas.microsoft.com/office/drawing/2014/main" id="{F3F43451-734E-4284-AAAC-E296F2CF7207}"/>
                </a:ext>
              </a:extLst>
            </p:cNvPr>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5827;p79">
              <a:extLst>
                <a:ext uri="{FF2B5EF4-FFF2-40B4-BE49-F238E27FC236}">
                  <a16:creationId xmlns:a16="http://schemas.microsoft.com/office/drawing/2014/main" id="{A9CC162E-78EA-4EF4-816E-8A625F75C1BE}"/>
                </a:ext>
              </a:extLst>
            </p:cNvPr>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5828;p79">
              <a:extLst>
                <a:ext uri="{FF2B5EF4-FFF2-40B4-BE49-F238E27FC236}">
                  <a16:creationId xmlns:a16="http://schemas.microsoft.com/office/drawing/2014/main" id="{7511BDAC-B8FB-4169-9866-3011BC144012}"/>
                </a:ext>
              </a:extLst>
            </p:cNvPr>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5829;p79">
              <a:extLst>
                <a:ext uri="{FF2B5EF4-FFF2-40B4-BE49-F238E27FC236}">
                  <a16:creationId xmlns:a16="http://schemas.microsoft.com/office/drawing/2014/main" id="{72907594-809D-4FDC-A883-5E482B4A944B}"/>
                </a:ext>
              </a:extLst>
            </p:cNvPr>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5830;p79">
              <a:extLst>
                <a:ext uri="{FF2B5EF4-FFF2-40B4-BE49-F238E27FC236}">
                  <a16:creationId xmlns:a16="http://schemas.microsoft.com/office/drawing/2014/main" id="{FFF38933-78D7-4D7D-B2D9-11ED2B3BE0F5}"/>
                </a:ext>
              </a:extLst>
            </p:cNvPr>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5831;p79">
              <a:extLst>
                <a:ext uri="{FF2B5EF4-FFF2-40B4-BE49-F238E27FC236}">
                  <a16:creationId xmlns:a16="http://schemas.microsoft.com/office/drawing/2014/main" id="{0A36BB6A-DE0C-4B78-9A1C-75398730F015}"/>
                </a:ext>
              </a:extLst>
            </p:cNvPr>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5832;p79">
              <a:extLst>
                <a:ext uri="{FF2B5EF4-FFF2-40B4-BE49-F238E27FC236}">
                  <a16:creationId xmlns:a16="http://schemas.microsoft.com/office/drawing/2014/main" id="{4AA2C4AA-2622-452A-87D2-06DC6FA45401}"/>
                </a:ext>
              </a:extLst>
            </p:cNvPr>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5833;p79">
              <a:extLst>
                <a:ext uri="{FF2B5EF4-FFF2-40B4-BE49-F238E27FC236}">
                  <a16:creationId xmlns:a16="http://schemas.microsoft.com/office/drawing/2014/main" id="{36D791FC-90B1-4A27-9F00-FBCC9F89287D}"/>
                </a:ext>
              </a:extLst>
            </p:cNvPr>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5834;p79">
              <a:extLst>
                <a:ext uri="{FF2B5EF4-FFF2-40B4-BE49-F238E27FC236}">
                  <a16:creationId xmlns:a16="http://schemas.microsoft.com/office/drawing/2014/main" id="{B78E62E8-AB9D-4FAE-B69D-3E892405251C}"/>
                </a:ext>
              </a:extLst>
            </p:cNvPr>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5835;p79">
              <a:extLst>
                <a:ext uri="{FF2B5EF4-FFF2-40B4-BE49-F238E27FC236}">
                  <a16:creationId xmlns:a16="http://schemas.microsoft.com/office/drawing/2014/main" id="{ACD9B1C7-FB7D-42BB-AC55-A1694596F0C2}"/>
                </a:ext>
              </a:extLst>
            </p:cNvPr>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5836;p79">
              <a:extLst>
                <a:ext uri="{FF2B5EF4-FFF2-40B4-BE49-F238E27FC236}">
                  <a16:creationId xmlns:a16="http://schemas.microsoft.com/office/drawing/2014/main" id="{6AF2D466-0583-4F7A-AFB6-EFFA21784060}"/>
                </a:ext>
              </a:extLst>
            </p:cNvPr>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5837;p79">
              <a:extLst>
                <a:ext uri="{FF2B5EF4-FFF2-40B4-BE49-F238E27FC236}">
                  <a16:creationId xmlns:a16="http://schemas.microsoft.com/office/drawing/2014/main" id="{692536CD-7BB1-4066-8DA0-3B5005AF4F79}"/>
                </a:ext>
              </a:extLst>
            </p:cNvPr>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5838;p79">
              <a:extLst>
                <a:ext uri="{FF2B5EF4-FFF2-40B4-BE49-F238E27FC236}">
                  <a16:creationId xmlns:a16="http://schemas.microsoft.com/office/drawing/2014/main" id="{EAA30D2B-E2E8-47EB-B3FD-EBAF0D142C77}"/>
                </a:ext>
              </a:extLst>
            </p:cNvPr>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5839;p79">
              <a:extLst>
                <a:ext uri="{FF2B5EF4-FFF2-40B4-BE49-F238E27FC236}">
                  <a16:creationId xmlns:a16="http://schemas.microsoft.com/office/drawing/2014/main" id="{0B42606F-1EE7-4EB4-B7D6-DD3ABF4D514A}"/>
                </a:ext>
              </a:extLst>
            </p:cNvPr>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5840;p79">
              <a:extLst>
                <a:ext uri="{FF2B5EF4-FFF2-40B4-BE49-F238E27FC236}">
                  <a16:creationId xmlns:a16="http://schemas.microsoft.com/office/drawing/2014/main" id="{E378C8BA-A5DB-4FDB-BFEE-41A4D3EF2670}"/>
                </a:ext>
              </a:extLst>
            </p:cNvPr>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5841;p79">
              <a:extLst>
                <a:ext uri="{FF2B5EF4-FFF2-40B4-BE49-F238E27FC236}">
                  <a16:creationId xmlns:a16="http://schemas.microsoft.com/office/drawing/2014/main" id="{596230B4-BB3D-4144-8250-D4CF84CFB08A}"/>
                </a:ext>
              </a:extLst>
            </p:cNvPr>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5842;p79">
              <a:extLst>
                <a:ext uri="{FF2B5EF4-FFF2-40B4-BE49-F238E27FC236}">
                  <a16:creationId xmlns:a16="http://schemas.microsoft.com/office/drawing/2014/main" id="{D66462D1-39B9-4A20-BEF5-261B1982FBAE}"/>
                </a:ext>
              </a:extLst>
            </p:cNvPr>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5843;p79">
              <a:extLst>
                <a:ext uri="{FF2B5EF4-FFF2-40B4-BE49-F238E27FC236}">
                  <a16:creationId xmlns:a16="http://schemas.microsoft.com/office/drawing/2014/main" id="{00E5B7AC-EF6E-4911-A89F-29F1BD5EF4FF}"/>
                </a:ext>
              </a:extLst>
            </p:cNvPr>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5844;p79">
              <a:extLst>
                <a:ext uri="{FF2B5EF4-FFF2-40B4-BE49-F238E27FC236}">
                  <a16:creationId xmlns:a16="http://schemas.microsoft.com/office/drawing/2014/main" id="{A66FA828-C4B3-48AF-B2DE-1A49211C947A}"/>
                </a:ext>
              </a:extLst>
            </p:cNvPr>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5845;p79">
              <a:extLst>
                <a:ext uri="{FF2B5EF4-FFF2-40B4-BE49-F238E27FC236}">
                  <a16:creationId xmlns:a16="http://schemas.microsoft.com/office/drawing/2014/main" id="{B17A527F-70C4-4B0F-B11F-622E82356229}"/>
                </a:ext>
              </a:extLst>
            </p:cNvPr>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5846;p79">
              <a:extLst>
                <a:ext uri="{FF2B5EF4-FFF2-40B4-BE49-F238E27FC236}">
                  <a16:creationId xmlns:a16="http://schemas.microsoft.com/office/drawing/2014/main" id="{99F833A2-36F0-4FCA-AFE1-51FA35AE2586}"/>
                </a:ext>
              </a:extLst>
            </p:cNvPr>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5847;p79">
              <a:extLst>
                <a:ext uri="{FF2B5EF4-FFF2-40B4-BE49-F238E27FC236}">
                  <a16:creationId xmlns:a16="http://schemas.microsoft.com/office/drawing/2014/main" id="{5A7BB41D-A4AE-437C-AAAA-6A80AEF75675}"/>
                </a:ext>
              </a:extLst>
            </p:cNvPr>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5848;p79">
              <a:extLst>
                <a:ext uri="{FF2B5EF4-FFF2-40B4-BE49-F238E27FC236}">
                  <a16:creationId xmlns:a16="http://schemas.microsoft.com/office/drawing/2014/main" id="{61115F9E-06F3-43F8-B540-D84455E7B78E}"/>
                </a:ext>
              </a:extLst>
            </p:cNvPr>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5849;p79">
              <a:extLst>
                <a:ext uri="{FF2B5EF4-FFF2-40B4-BE49-F238E27FC236}">
                  <a16:creationId xmlns:a16="http://schemas.microsoft.com/office/drawing/2014/main" id="{80355101-4E1C-4060-B13B-49041376C8CC}"/>
                </a:ext>
              </a:extLst>
            </p:cNvPr>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5850;p79">
              <a:extLst>
                <a:ext uri="{FF2B5EF4-FFF2-40B4-BE49-F238E27FC236}">
                  <a16:creationId xmlns:a16="http://schemas.microsoft.com/office/drawing/2014/main" id="{DFCF17D1-CB14-456C-BD83-B28C2CB933AC}"/>
                </a:ext>
              </a:extLst>
            </p:cNvPr>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5851;p79">
              <a:extLst>
                <a:ext uri="{FF2B5EF4-FFF2-40B4-BE49-F238E27FC236}">
                  <a16:creationId xmlns:a16="http://schemas.microsoft.com/office/drawing/2014/main" id="{15400D4A-C6E8-4A7E-B655-CBB60D243967}"/>
                </a:ext>
              </a:extLst>
            </p:cNvPr>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5852;p79">
              <a:extLst>
                <a:ext uri="{FF2B5EF4-FFF2-40B4-BE49-F238E27FC236}">
                  <a16:creationId xmlns:a16="http://schemas.microsoft.com/office/drawing/2014/main" id="{45CE3B6C-FF28-46F6-88ED-3932E80FB2E5}"/>
                </a:ext>
              </a:extLst>
            </p:cNvPr>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5853;p79">
              <a:extLst>
                <a:ext uri="{FF2B5EF4-FFF2-40B4-BE49-F238E27FC236}">
                  <a16:creationId xmlns:a16="http://schemas.microsoft.com/office/drawing/2014/main" id="{087F2D42-7C8E-4B11-98A2-7922B9AEEBAF}"/>
                </a:ext>
              </a:extLst>
            </p:cNvPr>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5854;p79">
              <a:extLst>
                <a:ext uri="{FF2B5EF4-FFF2-40B4-BE49-F238E27FC236}">
                  <a16:creationId xmlns:a16="http://schemas.microsoft.com/office/drawing/2014/main" id="{AF547A91-B9E5-4DCF-A62B-B5951D6EDA8D}"/>
                </a:ext>
              </a:extLst>
            </p:cNvPr>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5855;p79">
              <a:extLst>
                <a:ext uri="{FF2B5EF4-FFF2-40B4-BE49-F238E27FC236}">
                  <a16:creationId xmlns:a16="http://schemas.microsoft.com/office/drawing/2014/main" id="{C8C38BDB-012A-4F46-8AAF-E2FD7C724465}"/>
                </a:ext>
              </a:extLst>
            </p:cNvPr>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5856;p79">
              <a:extLst>
                <a:ext uri="{FF2B5EF4-FFF2-40B4-BE49-F238E27FC236}">
                  <a16:creationId xmlns:a16="http://schemas.microsoft.com/office/drawing/2014/main" id="{7DE6B4EE-67EF-433A-B11F-D07ACF6D027A}"/>
                </a:ext>
              </a:extLst>
            </p:cNvPr>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5857;p79">
              <a:extLst>
                <a:ext uri="{FF2B5EF4-FFF2-40B4-BE49-F238E27FC236}">
                  <a16:creationId xmlns:a16="http://schemas.microsoft.com/office/drawing/2014/main" id="{DF4B9CE4-F39A-4825-9031-4CE4AEEF4EBD}"/>
                </a:ext>
              </a:extLst>
            </p:cNvPr>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5858;p79">
              <a:extLst>
                <a:ext uri="{FF2B5EF4-FFF2-40B4-BE49-F238E27FC236}">
                  <a16:creationId xmlns:a16="http://schemas.microsoft.com/office/drawing/2014/main" id="{377D3505-F4A8-43EB-803B-069739AD5CFE}"/>
                </a:ext>
              </a:extLst>
            </p:cNvPr>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5859;p79">
              <a:extLst>
                <a:ext uri="{FF2B5EF4-FFF2-40B4-BE49-F238E27FC236}">
                  <a16:creationId xmlns:a16="http://schemas.microsoft.com/office/drawing/2014/main" id="{66D5D742-CF72-4CBF-8820-1C00B95F0434}"/>
                </a:ext>
              </a:extLst>
            </p:cNvPr>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5860;p79">
              <a:extLst>
                <a:ext uri="{FF2B5EF4-FFF2-40B4-BE49-F238E27FC236}">
                  <a16:creationId xmlns:a16="http://schemas.microsoft.com/office/drawing/2014/main" id="{B1C12305-8E09-4266-917B-6A3F81659F73}"/>
                </a:ext>
              </a:extLst>
            </p:cNvPr>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5861;p79">
              <a:extLst>
                <a:ext uri="{FF2B5EF4-FFF2-40B4-BE49-F238E27FC236}">
                  <a16:creationId xmlns:a16="http://schemas.microsoft.com/office/drawing/2014/main" id="{C6AE9392-3E32-4E5C-BA1D-047E51C0743A}"/>
                </a:ext>
              </a:extLst>
            </p:cNvPr>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5862;p79">
              <a:extLst>
                <a:ext uri="{FF2B5EF4-FFF2-40B4-BE49-F238E27FC236}">
                  <a16:creationId xmlns:a16="http://schemas.microsoft.com/office/drawing/2014/main" id="{48AC9D20-D77E-40B9-80A4-2A1938D17F99}"/>
                </a:ext>
              </a:extLst>
            </p:cNvPr>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5863;p79">
              <a:extLst>
                <a:ext uri="{FF2B5EF4-FFF2-40B4-BE49-F238E27FC236}">
                  <a16:creationId xmlns:a16="http://schemas.microsoft.com/office/drawing/2014/main" id="{814A3156-648F-42D2-A730-E86638584189}"/>
                </a:ext>
              </a:extLst>
            </p:cNvPr>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5864;p79">
              <a:extLst>
                <a:ext uri="{FF2B5EF4-FFF2-40B4-BE49-F238E27FC236}">
                  <a16:creationId xmlns:a16="http://schemas.microsoft.com/office/drawing/2014/main" id="{B49E5800-44A2-467F-A72A-8C1F85B9AC17}"/>
                </a:ext>
              </a:extLst>
            </p:cNvPr>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5865;p79">
              <a:extLst>
                <a:ext uri="{FF2B5EF4-FFF2-40B4-BE49-F238E27FC236}">
                  <a16:creationId xmlns:a16="http://schemas.microsoft.com/office/drawing/2014/main" id="{8CAD341F-5F8B-45EE-82D0-D84E9B646CF3}"/>
                </a:ext>
              </a:extLst>
            </p:cNvPr>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5866;p79">
              <a:extLst>
                <a:ext uri="{FF2B5EF4-FFF2-40B4-BE49-F238E27FC236}">
                  <a16:creationId xmlns:a16="http://schemas.microsoft.com/office/drawing/2014/main" id="{638DEDDB-DB25-47D0-A425-EA831029BC80}"/>
                </a:ext>
              </a:extLst>
            </p:cNvPr>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5867;p79">
              <a:extLst>
                <a:ext uri="{FF2B5EF4-FFF2-40B4-BE49-F238E27FC236}">
                  <a16:creationId xmlns:a16="http://schemas.microsoft.com/office/drawing/2014/main" id="{02151360-3ACA-4D0D-B6BA-86716569AFBB}"/>
                </a:ext>
              </a:extLst>
            </p:cNvPr>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5868;p79">
              <a:extLst>
                <a:ext uri="{FF2B5EF4-FFF2-40B4-BE49-F238E27FC236}">
                  <a16:creationId xmlns:a16="http://schemas.microsoft.com/office/drawing/2014/main" id="{F3A299E9-A595-426B-8E18-22BA121484C6}"/>
                </a:ext>
              </a:extLst>
            </p:cNvPr>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5869;p79">
              <a:extLst>
                <a:ext uri="{FF2B5EF4-FFF2-40B4-BE49-F238E27FC236}">
                  <a16:creationId xmlns:a16="http://schemas.microsoft.com/office/drawing/2014/main" id="{016AFA37-3A6D-467A-B88B-A1256B28DF11}"/>
                </a:ext>
              </a:extLst>
            </p:cNvPr>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5870;p79">
              <a:extLst>
                <a:ext uri="{FF2B5EF4-FFF2-40B4-BE49-F238E27FC236}">
                  <a16:creationId xmlns:a16="http://schemas.microsoft.com/office/drawing/2014/main" id="{98A59E10-49CF-45C9-9A0F-F964DBE6F415}"/>
                </a:ext>
              </a:extLst>
            </p:cNvPr>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5871;p79">
              <a:extLst>
                <a:ext uri="{FF2B5EF4-FFF2-40B4-BE49-F238E27FC236}">
                  <a16:creationId xmlns:a16="http://schemas.microsoft.com/office/drawing/2014/main" id="{705FE3A4-CA30-438B-8883-C9F46BBACB25}"/>
                </a:ext>
              </a:extLst>
            </p:cNvPr>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5872;p79">
              <a:extLst>
                <a:ext uri="{FF2B5EF4-FFF2-40B4-BE49-F238E27FC236}">
                  <a16:creationId xmlns:a16="http://schemas.microsoft.com/office/drawing/2014/main" id="{D80097C1-AFAC-4C92-8D9D-FC2BF4C7C48C}"/>
                </a:ext>
              </a:extLst>
            </p:cNvPr>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5873;p79">
              <a:extLst>
                <a:ext uri="{FF2B5EF4-FFF2-40B4-BE49-F238E27FC236}">
                  <a16:creationId xmlns:a16="http://schemas.microsoft.com/office/drawing/2014/main" id="{A6D0D290-4941-4BAE-B63B-21326BDEBA91}"/>
                </a:ext>
              </a:extLst>
            </p:cNvPr>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5874;p79">
              <a:extLst>
                <a:ext uri="{FF2B5EF4-FFF2-40B4-BE49-F238E27FC236}">
                  <a16:creationId xmlns:a16="http://schemas.microsoft.com/office/drawing/2014/main" id="{E72B4FDE-1D77-415B-A710-BB59C0559A38}"/>
                </a:ext>
              </a:extLst>
            </p:cNvPr>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5875;p79">
              <a:extLst>
                <a:ext uri="{FF2B5EF4-FFF2-40B4-BE49-F238E27FC236}">
                  <a16:creationId xmlns:a16="http://schemas.microsoft.com/office/drawing/2014/main" id="{071C44B6-6D5A-477E-ABB8-41FEFA6781DB}"/>
                </a:ext>
              </a:extLst>
            </p:cNvPr>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5876;p79">
              <a:extLst>
                <a:ext uri="{FF2B5EF4-FFF2-40B4-BE49-F238E27FC236}">
                  <a16:creationId xmlns:a16="http://schemas.microsoft.com/office/drawing/2014/main" id="{46A984EB-D14B-4675-8AE2-E9085BAA2DF9}"/>
                </a:ext>
              </a:extLst>
            </p:cNvPr>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5877;p79">
              <a:extLst>
                <a:ext uri="{FF2B5EF4-FFF2-40B4-BE49-F238E27FC236}">
                  <a16:creationId xmlns:a16="http://schemas.microsoft.com/office/drawing/2014/main" id="{FA459438-59F3-4433-A947-A52B88A89242}"/>
                </a:ext>
              </a:extLst>
            </p:cNvPr>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5878;p79">
              <a:extLst>
                <a:ext uri="{FF2B5EF4-FFF2-40B4-BE49-F238E27FC236}">
                  <a16:creationId xmlns:a16="http://schemas.microsoft.com/office/drawing/2014/main" id="{1BA4FDE8-F603-44C8-A5D4-D7B7CD137CB1}"/>
                </a:ext>
              </a:extLst>
            </p:cNvPr>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5879;p79">
              <a:extLst>
                <a:ext uri="{FF2B5EF4-FFF2-40B4-BE49-F238E27FC236}">
                  <a16:creationId xmlns:a16="http://schemas.microsoft.com/office/drawing/2014/main" id="{8CE913B9-C2F4-4DCD-BD42-17F1A6517BC3}"/>
                </a:ext>
              </a:extLst>
            </p:cNvPr>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5880;p79">
              <a:extLst>
                <a:ext uri="{FF2B5EF4-FFF2-40B4-BE49-F238E27FC236}">
                  <a16:creationId xmlns:a16="http://schemas.microsoft.com/office/drawing/2014/main" id="{285285B2-33F8-47E9-A8AA-2D7C89B92FC2}"/>
                </a:ext>
              </a:extLst>
            </p:cNvPr>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5881;p79">
              <a:extLst>
                <a:ext uri="{FF2B5EF4-FFF2-40B4-BE49-F238E27FC236}">
                  <a16:creationId xmlns:a16="http://schemas.microsoft.com/office/drawing/2014/main" id="{7DA6437F-A17D-45E9-8A20-1EB24604E631}"/>
                </a:ext>
              </a:extLst>
            </p:cNvPr>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5882;p79">
              <a:extLst>
                <a:ext uri="{FF2B5EF4-FFF2-40B4-BE49-F238E27FC236}">
                  <a16:creationId xmlns:a16="http://schemas.microsoft.com/office/drawing/2014/main" id="{767CEEE9-38CA-46AC-BBFC-3697ED038D1A}"/>
                </a:ext>
              </a:extLst>
            </p:cNvPr>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5883;p79">
              <a:extLst>
                <a:ext uri="{FF2B5EF4-FFF2-40B4-BE49-F238E27FC236}">
                  <a16:creationId xmlns:a16="http://schemas.microsoft.com/office/drawing/2014/main" id="{C583DC81-7486-4C72-B954-CDE441862369}"/>
                </a:ext>
              </a:extLst>
            </p:cNvPr>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5884;p79">
              <a:extLst>
                <a:ext uri="{FF2B5EF4-FFF2-40B4-BE49-F238E27FC236}">
                  <a16:creationId xmlns:a16="http://schemas.microsoft.com/office/drawing/2014/main" id="{7C905B6A-3967-4A2C-8593-52CEC7D2BD1B}"/>
                </a:ext>
              </a:extLst>
            </p:cNvPr>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5885;p79">
              <a:extLst>
                <a:ext uri="{FF2B5EF4-FFF2-40B4-BE49-F238E27FC236}">
                  <a16:creationId xmlns:a16="http://schemas.microsoft.com/office/drawing/2014/main" id="{59700D01-E539-4BE9-A4CE-A0F4627E48B2}"/>
                </a:ext>
              </a:extLst>
            </p:cNvPr>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5886;p79">
              <a:extLst>
                <a:ext uri="{FF2B5EF4-FFF2-40B4-BE49-F238E27FC236}">
                  <a16:creationId xmlns:a16="http://schemas.microsoft.com/office/drawing/2014/main" id="{8D376A70-8055-418C-A6A4-9EE462F92AA6}"/>
                </a:ext>
              </a:extLst>
            </p:cNvPr>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5887;p79">
              <a:extLst>
                <a:ext uri="{FF2B5EF4-FFF2-40B4-BE49-F238E27FC236}">
                  <a16:creationId xmlns:a16="http://schemas.microsoft.com/office/drawing/2014/main" id="{CF1AB5D4-B5FF-47FA-B011-BD43868551B8}"/>
                </a:ext>
              </a:extLst>
            </p:cNvPr>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5888;p79">
              <a:extLst>
                <a:ext uri="{FF2B5EF4-FFF2-40B4-BE49-F238E27FC236}">
                  <a16:creationId xmlns:a16="http://schemas.microsoft.com/office/drawing/2014/main" id="{534BC568-9037-4E01-A0B7-27A8E7F1CF67}"/>
                </a:ext>
              </a:extLst>
            </p:cNvPr>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5889;p79">
              <a:extLst>
                <a:ext uri="{FF2B5EF4-FFF2-40B4-BE49-F238E27FC236}">
                  <a16:creationId xmlns:a16="http://schemas.microsoft.com/office/drawing/2014/main" id="{8131F3D6-0BD3-4D98-B96A-E2AF879698C0}"/>
                </a:ext>
              </a:extLst>
            </p:cNvPr>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5890;p79">
              <a:extLst>
                <a:ext uri="{FF2B5EF4-FFF2-40B4-BE49-F238E27FC236}">
                  <a16:creationId xmlns:a16="http://schemas.microsoft.com/office/drawing/2014/main" id="{26885D07-4BBC-41EC-9CF9-E2EB60A15330}"/>
                </a:ext>
              </a:extLst>
            </p:cNvPr>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5891;p79">
              <a:extLst>
                <a:ext uri="{FF2B5EF4-FFF2-40B4-BE49-F238E27FC236}">
                  <a16:creationId xmlns:a16="http://schemas.microsoft.com/office/drawing/2014/main" id="{5A0B3DBA-5F35-4FF8-85F1-4C6BF864041C}"/>
                </a:ext>
              </a:extLst>
            </p:cNvPr>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5892;p79">
              <a:extLst>
                <a:ext uri="{FF2B5EF4-FFF2-40B4-BE49-F238E27FC236}">
                  <a16:creationId xmlns:a16="http://schemas.microsoft.com/office/drawing/2014/main" id="{8F405FE3-AC5F-456A-A3FD-B31134C03C78}"/>
                </a:ext>
              </a:extLst>
            </p:cNvPr>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5893;p79">
              <a:extLst>
                <a:ext uri="{FF2B5EF4-FFF2-40B4-BE49-F238E27FC236}">
                  <a16:creationId xmlns:a16="http://schemas.microsoft.com/office/drawing/2014/main" id="{26F6BC97-23B9-4F6D-B03C-57465A10F6E6}"/>
                </a:ext>
              </a:extLst>
            </p:cNvPr>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5894;p79">
              <a:extLst>
                <a:ext uri="{FF2B5EF4-FFF2-40B4-BE49-F238E27FC236}">
                  <a16:creationId xmlns:a16="http://schemas.microsoft.com/office/drawing/2014/main" id="{0DF078A9-6710-4731-8737-731713CA04EC}"/>
                </a:ext>
              </a:extLst>
            </p:cNvPr>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5895;p79">
              <a:extLst>
                <a:ext uri="{FF2B5EF4-FFF2-40B4-BE49-F238E27FC236}">
                  <a16:creationId xmlns:a16="http://schemas.microsoft.com/office/drawing/2014/main" id="{C052B13B-02BA-4984-8B75-0818A6B34F35}"/>
                </a:ext>
              </a:extLst>
            </p:cNvPr>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5896;p79">
              <a:extLst>
                <a:ext uri="{FF2B5EF4-FFF2-40B4-BE49-F238E27FC236}">
                  <a16:creationId xmlns:a16="http://schemas.microsoft.com/office/drawing/2014/main" id="{EC0842E8-BB99-431F-BDA3-456970BD7704}"/>
                </a:ext>
              </a:extLst>
            </p:cNvPr>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5897;p79">
              <a:extLst>
                <a:ext uri="{FF2B5EF4-FFF2-40B4-BE49-F238E27FC236}">
                  <a16:creationId xmlns:a16="http://schemas.microsoft.com/office/drawing/2014/main" id="{FA47F316-225F-4AD7-94D2-0BBCBE54CDCF}"/>
                </a:ext>
              </a:extLst>
            </p:cNvPr>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5898;p79">
              <a:extLst>
                <a:ext uri="{FF2B5EF4-FFF2-40B4-BE49-F238E27FC236}">
                  <a16:creationId xmlns:a16="http://schemas.microsoft.com/office/drawing/2014/main" id="{22588CEE-BCF9-4B80-82DF-87D2D9580CF8}"/>
                </a:ext>
              </a:extLst>
            </p:cNvPr>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5899;p79">
              <a:extLst>
                <a:ext uri="{FF2B5EF4-FFF2-40B4-BE49-F238E27FC236}">
                  <a16:creationId xmlns:a16="http://schemas.microsoft.com/office/drawing/2014/main" id="{DBAF1D2D-2C42-4504-B32C-D9ACD49EE192}"/>
                </a:ext>
              </a:extLst>
            </p:cNvPr>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5900;p79">
              <a:extLst>
                <a:ext uri="{FF2B5EF4-FFF2-40B4-BE49-F238E27FC236}">
                  <a16:creationId xmlns:a16="http://schemas.microsoft.com/office/drawing/2014/main" id="{352C1656-41BD-415C-9F14-2CFF843FC0F2}"/>
                </a:ext>
              </a:extLst>
            </p:cNvPr>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5901;p79">
              <a:extLst>
                <a:ext uri="{FF2B5EF4-FFF2-40B4-BE49-F238E27FC236}">
                  <a16:creationId xmlns:a16="http://schemas.microsoft.com/office/drawing/2014/main" id="{088DD172-885D-4803-8643-9D279F575DA7}"/>
                </a:ext>
              </a:extLst>
            </p:cNvPr>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5902;p79">
              <a:extLst>
                <a:ext uri="{FF2B5EF4-FFF2-40B4-BE49-F238E27FC236}">
                  <a16:creationId xmlns:a16="http://schemas.microsoft.com/office/drawing/2014/main" id="{05FC28BD-2512-47A0-B487-585F90060D4B}"/>
                </a:ext>
              </a:extLst>
            </p:cNvPr>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5903;p79">
              <a:extLst>
                <a:ext uri="{FF2B5EF4-FFF2-40B4-BE49-F238E27FC236}">
                  <a16:creationId xmlns:a16="http://schemas.microsoft.com/office/drawing/2014/main" id="{D2F27AC2-9212-4740-A382-08C968EA5671}"/>
                </a:ext>
              </a:extLst>
            </p:cNvPr>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5904;p79">
              <a:extLst>
                <a:ext uri="{FF2B5EF4-FFF2-40B4-BE49-F238E27FC236}">
                  <a16:creationId xmlns:a16="http://schemas.microsoft.com/office/drawing/2014/main" id="{EC2E5383-A8FD-4AE6-B050-D3CE0FEACE37}"/>
                </a:ext>
              </a:extLst>
            </p:cNvPr>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5905;p79">
              <a:extLst>
                <a:ext uri="{FF2B5EF4-FFF2-40B4-BE49-F238E27FC236}">
                  <a16:creationId xmlns:a16="http://schemas.microsoft.com/office/drawing/2014/main" id="{BA5A3BD2-DBC9-4061-A56E-1E5A0B7FD155}"/>
                </a:ext>
              </a:extLst>
            </p:cNvPr>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5906;p79">
              <a:extLst>
                <a:ext uri="{FF2B5EF4-FFF2-40B4-BE49-F238E27FC236}">
                  <a16:creationId xmlns:a16="http://schemas.microsoft.com/office/drawing/2014/main" id="{AD79E6DC-B2F2-4F59-9D4D-B4231B7E978D}"/>
                </a:ext>
              </a:extLst>
            </p:cNvPr>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5907;p79">
              <a:extLst>
                <a:ext uri="{FF2B5EF4-FFF2-40B4-BE49-F238E27FC236}">
                  <a16:creationId xmlns:a16="http://schemas.microsoft.com/office/drawing/2014/main" id="{D6C14480-B357-43FF-BE2D-8D000137B043}"/>
                </a:ext>
              </a:extLst>
            </p:cNvPr>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5908;p79">
              <a:extLst>
                <a:ext uri="{FF2B5EF4-FFF2-40B4-BE49-F238E27FC236}">
                  <a16:creationId xmlns:a16="http://schemas.microsoft.com/office/drawing/2014/main" id="{B44354F7-C5C6-4E11-B862-8B943C3643E6}"/>
                </a:ext>
              </a:extLst>
            </p:cNvPr>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5909;p79">
              <a:extLst>
                <a:ext uri="{FF2B5EF4-FFF2-40B4-BE49-F238E27FC236}">
                  <a16:creationId xmlns:a16="http://schemas.microsoft.com/office/drawing/2014/main" id="{F2E709FF-52A1-45BB-A2D5-76C343FF246E}"/>
                </a:ext>
              </a:extLst>
            </p:cNvPr>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5910;p79">
              <a:extLst>
                <a:ext uri="{FF2B5EF4-FFF2-40B4-BE49-F238E27FC236}">
                  <a16:creationId xmlns:a16="http://schemas.microsoft.com/office/drawing/2014/main" id="{D1525869-1AB4-43BC-ABB5-989E8F0A6E1C}"/>
                </a:ext>
              </a:extLst>
            </p:cNvPr>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5911;p79">
              <a:extLst>
                <a:ext uri="{FF2B5EF4-FFF2-40B4-BE49-F238E27FC236}">
                  <a16:creationId xmlns:a16="http://schemas.microsoft.com/office/drawing/2014/main" id="{05B819DF-07B8-4D66-870D-F3A8B8BA6954}"/>
                </a:ext>
              </a:extLst>
            </p:cNvPr>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5912;p79">
              <a:extLst>
                <a:ext uri="{FF2B5EF4-FFF2-40B4-BE49-F238E27FC236}">
                  <a16:creationId xmlns:a16="http://schemas.microsoft.com/office/drawing/2014/main" id="{06BD590B-8034-45EB-8DDB-F4542AA36D1C}"/>
                </a:ext>
              </a:extLst>
            </p:cNvPr>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5913;p79">
              <a:extLst>
                <a:ext uri="{FF2B5EF4-FFF2-40B4-BE49-F238E27FC236}">
                  <a16:creationId xmlns:a16="http://schemas.microsoft.com/office/drawing/2014/main" id="{77BECF44-C7FC-4CF9-9F29-DE99507C586F}"/>
                </a:ext>
              </a:extLst>
            </p:cNvPr>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5914;p79">
              <a:extLst>
                <a:ext uri="{FF2B5EF4-FFF2-40B4-BE49-F238E27FC236}">
                  <a16:creationId xmlns:a16="http://schemas.microsoft.com/office/drawing/2014/main" id="{D7A0508D-5B6A-417E-9CE8-A8CCEDF8FF6B}"/>
                </a:ext>
              </a:extLst>
            </p:cNvPr>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5915;p79">
              <a:extLst>
                <a:ext uri="{FF2B5EF4-FFF2-40B4-BE49-F238E27FC236}">
                  <a16:creationId xmlns:a16="http://schemas.microsoft.com/office/drawing/2014/main" id="{81035C2C-CCDE-4CF4-BBCC-2DC2D06DEC95}"/>
                </a:ext>
              </a:extLst>
            </p:cNvPr>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5916;p79">
              <a:extLst>
                <a:ext uri="{FF2B5EF4-FFF2-40B4-BE49-F238E27FC236}">
                  <a16:creationId xmlns:a16="http://schemas.microsoft.com/office/drawing/2014/main" id="{0A53A3DF-1AF5-4324-8196-3F0340C46E53}"/>
                </a:ext>
              </a:extLst>
            </p:cNvPr>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5917;p79">
              <a:extLst>
                <a:ext uri="{FF2B5EF4-FFF2-40B4-BE49-F238E27FC236}">
                  <a16:creationId xmlns:a16="http://schemas.microsoft.com/office/drawing/2014/main" id="{E651B7C0-71F6-46B7-BB0C-5936B8CF07DC}"/>
                </a:ext>
              </a:extLst>
            </p:cNvPr>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5918;p79">
              <a:extLst>
                <a:ext uri="{FF2B5EF4-FFF2-40B4-BE49-F238E27FC236}">
                  <a16:creationId xmlns:a16="http://schemas.microsoft.com/office/drawing/2014/main" id="{60BBA178-1C13-4E15-A24B-3AA7581C4837}"/>
                </a:ext>
              </a:extLst>
            </p:cNvPr>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5919;p79">
              <a:extLst>
                <a:ext uri="{FF2B5EF4-FFF2-40B4-BE49-F238E27FC236}">
                  <a16:creationId xmlns:a16="http://schemas.microsoft.com/office/drawing/2014/main" id="{73069988-8D90-4976-8A84-A0AD5C649C74}"/>
                </a:ext>
              </a:extLst>
            </p:cNvPr>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5920;p79">
              <a:extLst>
                <a:ext uri="{FF2B5EF4-FFF2-40B4-BE49-F238E27FC236}">
                  <a16:creationId xmlns:a16="http://schemas.microsoft.com/office/drawing/2014/main" id="{A44251CF-0A7B-4B73-9DE4-6117FF2DE641}"/>
                </a:ext>
              </a:extLst>
            </p:cNvPr>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5921;p79">
              <a:extLst>
                <a:ext uri="{FF2B5EF4-FFF2-40B4-BE49-F238E27FC236}">
                  <a16:creationId xmlns:a16="http://schemas.microsoft.com/office/drawing/2014/main" id="{D7FDC192-6477-411D-811D-51D9A2954A33}"/>
                </a:ext>
              </a:extLst>
            </p:cNvPr>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5922;p79">
              <a:extLst>
                <a:ext uri="{FF2B5EF4-FFF2-40B4-BE49-F238E27FC236}">
                  <a16:creationId xmlns:a16="http://schemas.microsoft.com/office/drawing/2014/main" id="{8C0336FC-A052-4930-BA38-C6DAAAD9DB44}"/>
                </a:ext>
              </a:extLst>
            </p:cNvPr>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5923;p79">
              <a:extLst>
                <a:ext uri="{FF2B5EF4-FFF2-40B4-BE49-F238E27FC236}">
                  <a16:creationId xmlns:a16="http://schemas.microsoft.com/office/drawing/2014/main" id="{24750B4B-11FA-42F8-A2A8-21818D14D071}"/>
                </a:ext>
              </a:extLst>
            </p:cNvPr>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5924;p79">
              <a:extLst>
                <a:ext uri="{FF2B5EF4-FFF2-40B4-BE49-F238E27FC236}">
                  <a16:creationId xmlns:a16="http://schemas.microsoft.com/office/drawing/2014/main" id="{D25920AA-27B4-464E-8CC7-E20F0E9432A1}"/>
                </a:ext>
              </a:extLst>
            </p:cNvPr>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5925;p79">
              <a:extLst>
                <a:ext uri="{FF2B5EF4-FFF2-40B4-BE49-F238E27FC236}">
                  <a16:creationId xmlns:a16="http://schemas.microsoft.com/office/drawing/2014/main" id="{A86FE708-65F9-4A4C-B246-2330751DF425}"/>
                </a:ext>
              </a:extLst>
            </p:cNvPr>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5926;p79">
              <a:extLst>
                <a:ext uri="{FF2B5EF4-FFF2-40B4-BE49-F238E27FC236}">
                  <a16:creationId xmlns:a16="http://schemas.microsoft.com/office/drawing/2014/main" id="{54E95A14-061B-4A03-960E-0090267A2F57}"/>
                </a:ext>
              </a:extLst>
            </p:cNvPr>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5927;p79">
              <a:extLst>
                <a:ext uri="{FF2B5EF4-FFF2-40B4-BE49-F238E27FC236}">
                  <a16:creationId xmlns:a16="http://schemas.microsoft.com/office/drawing/2014/main" id="{63FBC9F6-0EB0-4A31-AD59-9A27124B6F52}"/>
                </a:ext>
              </a:extLst>
            </p:cNvPr>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5928;p79">
              <a:extLst>
                <a:ext uri="{FF2B5EF4-FFF2-40B4-BE49-F238E27FC236}">
                  <a16:creationId xmlns:a16="http://schemas.microsoft.com/office/drawing/2014/main" id="{41520BA9-32DE-429E-9003-754A5534B9C5}"/>
                </a:ext>
              </a:extLst>
            </p:cNvPr>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5929;p79">
              <a:extLst>
                <a:ext uri="{FF2B5EF4-FFF2-40B4-BE49-F238E27FC236}">
                  <a16:creationId xmlns:a16="http://schemas.microsoft.com/office/drawing/2014/main" id="{E871091F-DF9E-444D-BC49-7F2E4BC6F813}"/>
                </a:ext>
              </a:extLst>
            </p:cNvPr>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5930;p79">
              <a:extLst>
                <a:ext uri="{FF2B5EF4-FFF2-40B4-BE49-F238E27FC236}">
                  <a16:creationId xmlns:a16="http://schemas.microsoft.com/office/drawing/2014/main" id="{9F150ED1-F833-48B5-9136-BC6659B7D6BE}"/>
                </a:ext>
              </a:extLst>
            </p:cNvPr>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5931;p79">
              <a:extLst>
                <a:ext uri="{FF2B5EF4-FFF2-40B4-BE49-F238E27FC236}">
                  <a16:creationId xmlns:a16="http://schemas.microsoft.com/office/drawing/2014/main" id="{D770E508-9CCF-497A-9A28-7265A8B21378}"/>
                </a:ext>
              </a:extLst>
            </p:cNvPr>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5932;p79">
              <a:extLst>
                <a:ext uri="{FF2B5EF4-FFF2-40B4-BE49-F238E27FC236}">
                  <a16:creationId xmlns:a16="http://schemas.microsoft.com/office/drawing/2014/main" id="{610032B3-39EF-4C7F-9DF9-238B81A33CD5}"/>
                </a:ext>
              </a:extLst>
            </p:cNvPr>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5933;p79">
              <a:extLst>
                <a:ext uri="{FF2B5EF4-FFF2-40B4-BE49-F238E27FC236}">
                  <a16:creationId xmlns:a16="http://schemas.microsoft.com/office/drawing/2014/main" id="{2A654F78-FF5D-49E7-9697-E4A84D8B9C32}"/>
                </a:ext>
              </a:extLst>
            </p:cNvPr>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5934;p79">
              <a:extLst>
                <a:ext uri="{FF2B5EF4-FFF2-40B4-BE49-F238E27FC236}">
                  <a16:creationId xmlns:a16="http://schemas.microsoft.com/office/drawing/2014/main" id="{356983F3-965E-494D-BE3E-0E575C6B4D32}"/>
                </a:ext>
              </a:extLst>
            </p:cNvPr>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5935;p79">
              <a:extLst>
                <a:ext uri="{FF2B5EF4-FFF2-40B4-BE49-F238E27FC236}">
                  <a16:creationId xmlns:a16="http://schemas.microsoft.com/office/drawing/2014/main" id="{CA183BD0-B7C8-4772-A03C-F24FE94D0B6F}"/>
                </a:ext>
              </a:extLst>
            </p:cNvPr>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5936;p79">
              <a:extLst>
                <a:ext uri="{FF2B5EF4-FFF2-40B4-BE49-F238E27FC236}">
                  <a16:creationId xmlns:a16="http://schemas.microsoft.com/office/drawing/2014/main" id="{9337E706-6E08-44FD-B224-8DDD95ED9A97}"/>
                </a:ext>
              </a:extLst>
            </p:cNvPr>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5937;p79">
              <a:extLst>
                <a:ext uri="{FF2B5EF4-FFF2-40B4-BE49-F238E27FC236}">
                  <a16:creationId xmlns:a16="http://schemas.microsoft.com/office/drawing/2014/main" id="{009C3983-1DE7-47DF-A447-A8D0DD67AEA6}"/>
                </a:ext>
              </a:extLst>
            </p:cNvPr>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5938;p79">
              <a:extLst>
                <a:ext uri="{FF2B5EF4-FFF2-40B4-BE49-F238E27FC236}">
                  <a16:creationId xmlns:a16="http://schemas.microsoft.com/office/drawing/2014/main" id="{AA9008FE-7FDE-470B-8F8F-E2C984BD2BA7}"/>
                </a:ext>
              </a:extLst>
            </p:cNvPr>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5939;p79">
              <a:extLst>
                <a:ext uri="{FF2B5EF4-FFF2-40B4-BE49-F238E27FC236}">
                  <a16:creationId xmlns:a16="http://schemas.microsoft.com/office/drawing/2014/main" id="{241F4259-DE5A-49CC-A003-EF2102346D85}"/>
                </a:ext>
              </a:extLst>
            </p:cNvPr>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5940;p79">
              <a:extLst>
                <a:ext uri="{FF2B5EF4-FFF2-40B4-BE49-F238E27FC236}">
                  <a16:creationId xmlns:a16="http://schemas.microsoft.com/office/drawing/2014/main" id="{127C788C-84E6-45A1-9B69-A890976EBC56}"/>
                </a:ext>
              </a:extLst>
            </p:cNvPr>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5941;p79">
              <a:extLst>
                <a:ext uri="{FF2B5EF4-FFF2-40B4-BE49-F238E27FC236}">
                  <a16:creationId xmlns:a16="http://schemas.microsoft.com/office/drawing/2014/main" id="{A883E272-1E2C-41F0-9714-72B45E5412A8}"/>
                </a:ext>
              </a:extLst>
            </p:cNvPr>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5942;p79">
              <a:extLst>
                <a:ext uri="{FF2B5EF4-FFF2-40B4-BE49-F238E27FC236}">
                  <a16:creationId xmlns:a16="http://schemas.microsoft.com/office/drawing/2014/main" id="{5D367799-9DA6-451C-AB91-A9278F6D506D}"/>
                </a:ext>
              </a:extLst>
            </p:cNvPr>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5943;p79">
              <a:extLst>
                <a:ext uri="{FF2B5EF4-FFF2-40B4-BE49-F238E27FC236}">
                  <a16:creationId xmlns:a16="http://schemas.microsoft.com/office/drawing/2014/main" id="{A23F0564-C06A-45E0-BC88-5CC3A2D86173}"/>
                </a:ext>
              </a:extLst>
            </p:cNvPr>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5944;p79">
              <a:extLst>
                <a:ext uri="{FF2B5EF4-FFF2-40B4-BE49-F238E27FC236}">
                  <a16:creationId xmlns:a16="http://schemas.microsoft.com/office/drawing/2014/main" id="{C1A5E6EB-EA0C-47AE-83DE-A52DF48273BC}"/>
                </a:ext>
              </a:extLst>
            </p:cNvPr>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5945;p79">
              <a:extLst>
                <a:ext uri="{FF2B5EF4-FFF2-40B4-BE49-F238E27FC236}">
                  <a16:creationId xmlns:a16="http://schemas.microsoft.com/office/drawing/2014/main" id="{8E31F5D2-9C6F-4D30-A62F-32FC540F441C}"/>
                </a:ext>
              </a:extLst>
            </p:cNvPr>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5946;p79">
              <a:extLst>
                <a:ext uri="{FF2B5EF4-FFF2-40B4-BE49-F238E27FC236}">
                  <a16:creationId xmlns:a16="http://schemas.microsoft.com/office/drawing/2014/main" id="{788BA9CB-650F-4BCF-BB0E-5F9AAC8CD783}"/>
                </a:ext>
              </a:extLst>
            </p:cNvPr>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5947;p79">
              <a:extLst>
                <a:ext uri="{FF2B5EF4-FFF2-40B4-BE49-F238E27FC236}">
                  <a16:creationId xmlns:a16="http://schemas.microsoft.com/office/drawing/2014/main" id="{F36FACE1-7D33-4E42-A127-6E89CC2C31DB}"/>
                </a:ext>
              </a:extLst>
            </p:cNvPr>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5948;p79">
              <a:extLst>
                <a:ext uri="{FF2B5EF4-FFF2-40B4-BE49-F238E27FC236}">
                  <a16:creationId xmlns:a16="http://schemas.microsoft.com/office/drawing/2014/main" id="{91328BAF-C23D-46B9-BC2E-E0F1EDD96D7F}"/>
                </a:ext>
              </a:extLst>
            </p:cNvPr>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5949;p79">
              <a:extLst>
                <a:ext uri="{FF2B5EF4-FFF2-40B4-BE49-F238E27FC236}">
                  <a16:creationId xmlns:a16="http://schemas.microsoft.com/office/drawing/2014/main" id="{3D1C2178-4376-409E-84B4-19308731059C}"/>
                </a:ext>
              </a:extLst>
            </p:cNvPr>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5950;p79">
              <a:extLst>
                <a:ext uri="{FF2B5EF4-FFF2-40B4-BE49-F238E27FC236}">
                  <a16:creationId xmlns:a16="http://schemas.microsoft.com/office/drawing/2014/main" id="{2E0F0CC5-7676-43D8-AF58-55B6D5E6100F}"/>
                </a:ext>
              </a:extLst>
            </p:cNvPr>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5951;p79">
              <a:extLst>
                <a:ext uri="{FF2B5EF4-FFF2-40B4-BE49-F238E27FC236}">
                  <a16:creationId xmlns:a16="http://schemas.microsoft.com/office/drawing/2014/main" id="{22D541D7-68A6-4DDE-9918-8ADB65FBAF01}"/>
                </a:ext>
              </a:extLst>
            </p:cNvPr>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5952;p79">
              <a:extLst>
                <a:ext uri="{FF2B5EF4-FFF2-40B4-BE49-F238E27FC236}">
                  <a16:creationId xmlns:a16="http://schemas.microsoft.com/office/drawing/2014/main" id="{CD9EF72E-7330-4793-83B3-9E036E4BD282}"/>
                </a:ext>
              </a:extLst>
            </p:cNvPr>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5953;p79">
              <a:extLst>
                <a:ext uri="{FF2B5EF4-FFF2-40B4-BE49-F238E27FC236}">
                  <a16:creationId xmlns:a16="http://schemas.microsoft.com/office/drawing/2014/main" id="{DF1BDA9E-076A-4261-9D7C-C5AD41F204E7}"/>
                </a:ext>
              </a:extLst>
            </p:cNvPr>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5954;p79">
              <a:extLst>
                <a:ext uri="{FF2B5EF4-FFF2-40B4-BE49-F238E27FC236}">
                  <a16:creationId xmlns:a16="http://schemas.microsoft.com/office/drawing/2014/main" id="{11574D43-9CBB-47F5-BB3A-F7D03BEA66FC}"/>
                </a:ext>
              </a:extLst>
            </p:cNvPr>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5955;p79">
              <a:extLst>
                <a:ext uri="{FF2B5EF4-FFF2-40B4-BE49-F238E27FC236}">
                  <a16:creationId xmlns:a16="http://schemas.microsoft.com/office/drawing/2014/main" id="{E8484D5B-A599-4A5B-B72A-F0983A2ED48A}"/>
                </a:ext>
              </a:extLst>
            </p:cNvPr>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5956;p79">
              <a:extLst>
                <a:ext uri="{FF2B5EF4-FFF2-40B4-BE49-F238E27FC236}">
                  <a16:creationId xmlns:a16="http://schemas.microsoft.com/office/drawing/2014/main" id="{B39CAD72-1434-47D2-9FA7-62B1638F0322}"/>
                </a:ext>
              </a:extLst>
            </p:cNvPr>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5957;p79">
              <a:extLst>
                <a:ext uri="{FF2B5EF4-FFF2-40B4-BE49-F238E27FC236}">
                  <a16:creationId xmlns:a16="http://schemas.microsoft.com/office/drawing/2014/main" id="{2D21A041-DC04-4A27-80A7-BAF63276D038}"/>
                </a:ext>
              </a:extLst>
            </p:cNvPr>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5958;p79">
              <a:extLst>
                <a:ext uri="{FF2B5EF4-FFF2-40B4-BE49-F238E27FC236}">
                  <a16:creationId xmlns:a16="http://schemas.microsoft.com/office/drawing/2014/main" id="{753D2431-54E8-49E4-B498-9C5151CCE9EF}"/>
                </a:ext>
              </a:extLst>
            </p:cNvPr>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5959;p79">
              <a:extLst>
                <a:ext uri="{FF2B5EF4-FFF2-40B4-BE49-F238E27FC236}">
                  <a16:creationId xmlns:a16="http://schemas.microsoft.com/office/drawing/2014/main" id="{F277FF79-C41A-42ED-8592-7BB0B8DB3531}"/>
                </a:ext>
              </a:extLst>
            </p:cNvPr>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5960;p79">
              <a:extLst>
                <a:ext uri="{FF2B5EF4-FFF2-40B4-BE49-F238E27FC236}">
                  <a16:creationId xmlns:a16="http://schemas.microsoft.com/office/drawing/2014/main" id="{CF69DF8A-0FF0-46B9-8E28-63E33A9E65ED}"/>
                </a:ext>
              </a:extLst>
            </p:cNvPr>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5961;p79">
              <a:extLst>
                <a:ext uri="{FF2B5EF4-FFF2-40B4-BE49-F238E27FC236}">
                  <a16:creationId xmlns:a16="http://schemas.microsoft.com/office/drawing/2014/main" id="{12B9FFB4-7A60-4E03-9235-DF93083A6D07}"/>
                </a:ext>
              </a:extLst>
            </p:cNvPr>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5962;p79">
              <a:extLst>
                <a:ext uri="{FF2B5EF4-FFF2-40B4-BE49-F238E27FC236}">
                  <a16:creationId xmlns:a16="http://schemas.microsoft.com/office/drawing/2014/main" id="{56426A5E-22FB-43CC-9B94-01B4B2DF27E8}"/>
                </a:ext>
              </a:extLst>
            </p:cNvPr>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5963;p79">
              <a:extLst>
                <a:ext uri="{FF2B5EF4-FFF2-40B4-BE49-F238E27FC236}">
                  <a16:creationId xmlns:a16="http://schemas.microsoft.com/office/drawing/2014/main" id="{F13E5EC7-CF68-4DFA-81EC-93E0F2222981}"/>
                </a:ext>
              </a:extLst>
            </p:cNvPr>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5964;p79">
              <a:extLst>
                <a:ext uri="{FF2B5EF4-FFF2-40B4-BE49-F238E27FC236}">
                  <a16:creationId xmlns:a16="http://schemas.microsoft.com/office/drawing/2014/main" id="{E00AAA89-F168-43EA-B89C-4845D8731432}"/>
                </a:ext>
              </a:extLst>
            </p:cNvPr>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5965;p79">
              <a:extLst>
                <a:ext uri="{FF2B5EF4-FFF2-40B4-BE49-F238E27FC236}">
                  <a16:creationId xmlns:a16="http://schemas.microsoft.com/office/drawing/2014/main" id="{27A54A51-A0AC-40DF-9477-3C00E7AA3CD0}"/>
                </a:ext>
              </a:extLst>
            </p:cNvPr>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5966;p79">
              <a:extLst>
                <a:ext uri="{FF2B5EF4-FFF2-40B4-BE49-F238E27FC236}">
                  <a16:creationId xmlns:a16="http://schemas.microsoft.com/office/drawing/2014/main" id="{C5790E53-CC2A-44A5-A5A1-9B494351AAFC}"/>
                </a:ext>
              </a:extLst>
            </p:cNvPr>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5967;p79">
              <a:extLst>
                <a:ext uri="{FF2B5EF4-FFF2-40B4-BE49-F238E27FC236}">
                  <a16:creationId xmlns:a16="http://schemas.microsoft.com/office/drawing/2014/main" id="{039416E0-8D96-4728-A693-9D64583D6595}"/>
                </a:ext>
              </a:extLst>
            </p:cNvPr>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5968;p79">
              <a:extLst>
                <a:ext uri="{FF2B5EF4-FFF2-40B4-BE49-F238E27FC236}">
                  <a16:creationId xmlns:a16="http://schemas.microsoft.com/office/drawing/2014/main" id="{7E3DB64B-42E4-4C77-B738-E635F9CA79F0}"/>
                </a:ext>
              </a:extLst>
            </p:cNvPr>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5969;p79">
              <a:extLst>
                <a:ext uri="{FF2B5EF4-FFF2-40B4-BE49-F238E27FC236}">
                  <a16:creationId xmlns:a16="http://schemas.microsoft.com/office/drawing/2014/main" id="{3140810B-11BB-4664-A9C3-075C3D1F3B18}"/>
                </a:ext>
              </a:extLst>
            </p:cNvPr>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5970;p79">
              <a:extLst>
                <a:ext uri="{FF2B5EF4-FFF2-40B4-BE49-F238E27FC236}">
                  <a16:creationId xmlns:a16="http://schemas.microsoft.com/office/drawing/2014/main" id="{50BAC220-172F-4AC8-8DA3-6CEB289A983B}"/>
                </a:ext>
              </a:extLst>
            </p:cNvPr>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5971;p79">
              <a:extLst>
                <a:ext uri="{FF2B5EF4-FFF2-40B4-BE49-F238E27FC236}">
                  <a16:creationId xmlns:a16="http://schemas.microsoft.com/office/drawing/2014/main" id="{31CCB08C-8392-489E-8DDB-C2371370E86E}"/>
                </a:ext>
              </a:extLst>
            </p:cNvPr>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5972;p79">
              <a:extLst>
                <a:ext uri="{FF2B5EF4-FFF2-40B4-BE49-F238E27FC236}">
                  <a16:creationId xmlns:a16="http://schemas.microsoft.com/office/drawing/2014/main" id="{D2F69341-90B4-4AE2-ACCC-0A5AADD42B17}"/>
                </a:ext>
              </a:extLst>
            </p:cNvPr>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5973;p79">
              <a:extLst>
                <a:ext uri="{FF2B5EF4-FFF2-40B4-BE49-F238E27FC236}">
                  <a16:creationId xmlns:a16="http://schemas.microsoft.com/office/drawing/2014/main" id="{0B77AC42-B8D8-45D0-BC15-C744952F9389}"/>
                </a:ext>
              </a:extLst>
            </p:cNvPr>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5974;p79">
              <a:extLst>
                <a:ext uri="{FF2B5EF4-FFF2-40B4-BE49-F238E27FC236}">
                  <a16:creationId xmlns:a16="http://schemas.microsoft.com/office/drawing/2014/main" id="{B73F2E27-2D2D-4EF9-ADE7-8EB8E19B438F}"/>
                </a:ext>
              </a:extLst>
            </p:cNvPr>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5975;p79">
              <a:extLst>
                <a:ext uri="{FF2B5EF4-FFF2-40B4-BE49-F238E27FC236}">
                  <a16:creationId xmlns:a16="http://schemas.microsoft.com/office/drawing/2014/main" id="{68627479-5668-49CA-8500-E705F1C5D116}"/>
                </a:ext>
              </a:extLst>
            </p:cNvPr>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5976;p79">
              <a:extLst>
                <a:ext uri="{FF2B5EF4-FFF2-40B4-BE49-F238E27FC236}">
                  <a16:creationId xmlns:a16="http://schemas.microsoft.com/office/drawing/2014/main" id="{CCE19C56-9644-4B71-AC43-07E649F5E075}"/>
                </a:ext>
              </a:extLst>
            </p:cNvPr>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5977;p79">
              <a:extLst>
                <a:ext uri="{FF2B5EF4-FFF2-40B4-BE49-F238E27FC236}">
                  <a16:creationId xmlns:a16="http://schemas.microsoft.com/office/drawing/2014/main" id="{C3969BFD-4E77-48D6-AD1E-77E1B84144C9}"/>
                </a:ext>
              </a:extLst>
            </p:cNvPr>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5978;p79">
              <a:extLst>
                <a:ext uri="{FF2B5EF4-FFF2-40B4-BE49-F238E27FC236}">
                  <a16:creationId xmlns:a16="http://schemas.microsoft.com/office/drawing/2014/main" id="{ABCBF183-2415-4238-A0D8-14ED6854A416}"/>
                </a:ext>
              </a:extLst>
            </p:cNvPr>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5979;p79">
              <a:extLst>
                <a:ext uri="{FF2B5EF4-FFF2-40B4-BE49-F238E27FC236}">
                  <a16:creationId xmlns:a16="http://schemas.microsoft.com/office/drawing/2014/main" id="{438652B3-76C7-4C2A-BEA7-C3C66802CC97}"/>
                </a:ext>
              </a:extLst>
            </p:cNvPr>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5980;p79">
              <a:extLst>
                <a:ext uri="{FF2B5EF4-FFF2-40B4-BE49-F238E27FC236}">
                  <a16:creationId xmlns:a16="http://schemas.microsoft.com/office/drawing/2014/main" id="{AA21979A-14DB-4648-B21C-8714A81E641B}"/>
                </a:ext>
              </a:extLst>
            </p:cNvPr>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5981;p79">
              <a:extLst>
                <a:ext uri="{FF2B5EF4-FFF2-40B4-BE49-F238E27FC236}">
                  <a16:creationId xmlns:a16="http://schemas.microsoft.com/office/drawing/2014/main" id="{09F21C20-2668-4971-8F34-46B28C2B6A75}"/>
                </a:ext>
              </a:extLst>
            </p:cNvPr>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5982;p79">
              <a:extLst>
                <a:ext uri="{FF2B5EF4-FFF2-40B4-BE49-F238E27FC236}">
                  <a16:creationId xmlns:a16="http://schemas.microsoft.com/office/drawing/2014/main" id="{8DCF2BD8-999E-4049-8881-5B96C4349822}"/>
                </a:ext>
              </a:extLst>
            </p:cNvPr>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5983;p79">
              <a:extLst>
                <a:ext uri="{FF2B5EF4-FFF2-40B4-BE49-F238E27FC236}">
                  <a16:creationId xmlns:a16="http://schemas.microsoft.com/office/drawing/2014/main" id="{AD09B9D7-7AC6-4F82-A49B-1DD08C8791E5}"/>
                </a:ext>
              </a:extLst>
            </p:cNvPr>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5984;p79">
              <a:extLst>
                <a:ext uri="{FF2B5EF4-FFF2-40B4-BE49-F238E27FC236}">
                  <a16:creationId xmlns:a16="http://schemas.microsoft.com/office/drawing/2014/main" id="{B90472F5-166D-41E6-B0BD-3074A8F01EBC}"/>
                </a:ext>
              </a:extLst>
            </p:cNvPr>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5985;p79">
              <a:extLst>
                <a:ext uri="{FF2B5EF4-FFF2-40B4-BE49-F238E27FC236}">
                  <a16:creationId xmlns:a16="http://schemas.microsoft.com/office/drawing/2014/main" id="{043A810E-32B9-4B5D-B423-B2F42EB4C2A0}"/>
                </a:ext>
              </a:extLst>
            </p:cNvPr>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5986;p79">
              <a:extLst>
                <a:ext uri="{FF2B5EF4-FFF2-40B4-BE49-F238E27FC236}">
                  <a16:creationId xmlns:a16="http://schemas.microsoft.com/office/drawing/2014/main" id="{69A7D73D-7128-4C8E-A241-EFB39FB8EBC4}"/>
                </a:ext>
              </a:extLst>
            </p:cNvPr>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5987;p79">
              <a:extLst>
                <a:ext uri="{FF2B5EF4-FFF2-40B4-BE49-F238E27FC236}">
                  <a16:creationId xmlns:a16="http://schemas.microsoft.com/office/drawing/2014/main" id="{D24C3C5C-E5AB-4171-B319-B91CB2F7F5B9}"/>
                </a:ext>
              </a:extLst>
            </p:cNvPr>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5988;p79">
              <a:extLst>
                <a:ext uri="{FF2B5EF4-FFF2-40B4-BE49-F238E27FC236}">
                  <a16:creationId xmlns:a16="http://schemas.microsoft.com/office/drawing/2014/main" id="{783C2B74-0744-4D89-82AF-85D8FD7BEDF9}"/>
                </a:ext>
              </a:extLst>
            </p:cNvPr>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5989;p79">
              <a:extLst>
                <a:ext uri="{FF2B5EF4-FFF2-40B4-BE49-F238E27FC236}">
                  <a16:creationId xmlns:a16="http://schemas.microsoft.com/office/drawing/2014/main" id="{DA6C4FDB-45CF-43CD-A48A-CF977163DF39}"/>
                </a:ext>
              </a:extLst>
            </p:cNvPr>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5990;p79">
              <a:extLst>
                <a:ext uri="{FF2B5EF4-FFF2-40B4-BE49-F238E27FC236}">
                  <a16:creationId xmlns:a16="http://schemas.microsoft.com/office/drawing/2014/main" id="{F4BBC61D-08EB-4E74-97E1-E80310D93FFC}"/>
                </a:ext>
              </a:extLst>
            </p:cNvPr>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5991;p79">
              <a:extLst>
                <a:ext uri="{FF2B5EF4-FFF2-40B4-BE49-F238E27FC236}">
                  <a16:creationId xmlns:a16="http://schemas.microsoft.com/office/drawing/2014/main" id="{57D21C39-4BF6-4B51-8629-3C319EEE4ACA}"/>
                </a:ext>
              </a:extLst>
            </p:cNvPr>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5992;p79">
              <a:extLst>
                <a:ext uri="{FF2B5EF4-FFF2-40B4-BE49-F238E27FC236}">
                  <a16:creationId xmlns:a16="http://schemas.microsoft.com/office/drawing/2014/main" id="{B2E5FB25-F941-495F-9836-741B671652A4}"/>
                </a:ext>
              </a:extLst>
            </p:cNvPr>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5993;p79">
              <a:extLst>
                <a:ext uri="{FF2B5EF4-FFF2-40B4-BE49-F238E27FC236}">
                  <a16:creationId xmlns:a16="http://schemas.microsoft.com/office/drawing/2014/main" id="{A1C23D4E-1633-460E-B111-0A980CF69943}"/>
                </a:ext>
              </a:extLst>
            </p:cNvPr>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5994;p79">
              <a:extLst>
                <a:ext uri="{FF2B5EF4-FFF2-40B4-BE49-F238E27FC236}">
                  <a16:creationId xmlns:a16="http://schemas.microsoft.com/office/drawing/2014/main" id="{3D3C12FA-FC0C-43ED-9640-393079290687}"/>
                </a:ext>
              </a:extLst>
            </p:cNvPr>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5995;p79">
              <a:extLst>
                <a:ext uri="{FF2B5EF4-FFF2-40B4-BE49-F238E27FC236}">
                  <a16:creationId xmlns:a16="http://schemas.microsoft.com/office/drawing/2014/main" id="{ABE702E1-7FEA-4F11-AA9E-270390B8A98F}"/>
                </a:ext>
              </a:extLst>
            </p:cNvPr>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5996;p79">
              <a:extLst>
                <a:ext uri="{FF2B5EF4-FFF2-40B4-BE49-F238E27FC236}">
                  <a16:creationId xmlns:a16="http://schemas.microsoft.com/office/drawing/2014/main" id="{6B046BE5-3A2B-4623-921F-AE55F79A0BF9}"/>
                </a:ext>
              </a:extLst>
            </p:cNvPr>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5997;p79">
              <a:extLst>
                <a:ext uri="{FF2B5EF4-FFF2-40B4-BE49-F238E27FC236}">
                  <a16:creationId xmlns:a16="http://schemas.microsoft.com/office/drawing/2014/main" id="{1663C604-3271-47B7-93E9-E8DCE41D8F01}"/>
                </a:ext>
              </a:extLst>
            </p:cNvPr>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5998;p79">
              <a:extLst>
                <a:ext uri="{FF2B5EF4-FFF2-40B4-BE49-F238E27FC236}">
                  <a16:creationId xmlns:a16="http://schemas.microsoft.com/office/drawing/2014/main" id="{8AE5036B-FF59-4BBF-934E-15E0CEA20FB4}"/>
                </a:ext>
              </a:extLst>
            </p:cNvPr>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5999;p79">
              <a:extLst>
                <a:ext uri="{FF2B5EF4-FFF2-40B4-BE49-F238E27FC236}">
                  <a16:creationId xmlns:a16="http://schemas.microsoft.com/office/drawing/2014/main" id="{25C952ED-458F-4EE7-AD7B-C4F97834A278}"/>
                </a:ext>
              </a:extLst>
            </p:cNvPr>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6000;p79">
              <a:extLst>
                <a:ext uri="{FF2B5EF4-FFF2-40B4-BE49-F238E27FC236}">
                  <a16:creationId xmlns:a16="http://schemas.microsoft.com/office/drawing/2014/main" id="{DF2945E6-F240-43F1-BAF6-CAE344A5ECC2}"/>
                </a:ext>
              </a:extLst>
            </p:cNvPr>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6001;p79">
              <a:extLst>
                <a:ext uri="{FF2B5EF4-FFF2-40B4-BE49-F238E27FC236}">
                  <a16:creationId xmlns:a16="http://schemas.microsoft.com/office/drawing/2014/main" id="{49A58F0A-9CE2-49BB-AA38-3CA55CE087F1}"/>
                </a:ext>
              </a:extLst>
            </p:cNvPr>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6002;p79">
              <a:extLst>
                <a:ext uri="{FF2B5EF4-FFF2-40B4-BE49-F238E27FC236}">
                  <a16:creationId xmlns:a16="http://schemas.microsoft.com/office/drawing/2014/main" id="{EBF2A2AA-5AC9-45D6-8F9B-269AB36ADAE6}"/>
                </a:ext>
              </a:extLst>
            </p:cNvPr>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6003;p79">
              <a:extLst>
                <a:ext uri="{FF2B5EF4-FFF2-40B4-BE49-F238E27FC236}">
                  <a16:creationId xmlns:a16="http://schemas.microsoft.com/office/drawing/2014/main" id="{A2F19158-44D4-43BD-AEBA-D0C04DF8893D}"/>
                </a:ext>
              </a:extLst>
            </p:cNvPr>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6004;p79">
              <a:extLst>
                <a:ext uri="{FF2B5EF4-FFF2-40B4-BE49-F238E27FC236}">
                  <a16:creationId xmlns:a16="http://schemas.microsoft.com/office/drawing/2014/main" id="{BE03A8D2-01A9-4E40-9740-A5EA9C61226B}"/>
                </a:ext>
              </a:extLst>
            </p:cNvPr>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6005;p79">
              <a:extLst>
                <a:ext uri="{FF2B5EF4-FFF2-40B4-BE49-F238E27FC236}">
                  <a16:creationId xmlns:a16="http://schemas.microsoft.com/office/drawing/2014/main" id="{BA489DBD-9D8D-40BC-AB7D-06E4942DF7B1}"/>
                </a:ext>
              </a:extLst>
            </p:cNvPr>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6006;p79">
              <a:extLst>
                <a:ext uri="{FF2B5EF4-FFF2-40B4-BE49-F238E27FC236}">
                  <a16:creationId xmlns:a16="http://schemas.microsoft.com/office/drawing/2014/main" id="{4E20E9EE-6254-4F3A-B83C-AF870B66398B}"/>
                </a:ext>
              </a:extLst>
            </p:cNvPr>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6007;p79">
              <a:extLst>
                <a:ext uri="{FF2B5EF4-FFF2-40B4-BE49-F238E27FC236}">
                  <a16:creationId xmlns:a16="http://schemas.microsoft.com/office/drawing/2014/main" id="{EF780F25-12C5-4A32-8B48-69305AB6FB21}"/>
                </a:ext>
              </a:extLst>
            </p:cNvPr>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6008;p79">
              <a:extLst>
                <a:ext uri="{FF2B5EF4-FFF2-40B4-BE49-F238E27FC236}">
                  <a16:creationId xmlns:a16="http://schemas.microsoft.com/office/drawing/2014/main" id="{26D6F68F-BA76-48ED-810E-4DFAEFD0C123}"/>
                </a:ext>
              </a:extLst>
            </p:cNvPr>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6009;p79">
              <a:extLst>
                <a:ext uri="{FF2B5EF4-FFF2-40B4-BE49-F238E27FC236}">
                  <a16:creationId xmlns:a16="http://schemas.microsoft.com/office/drawing/2014/main" id="{D1304A93-FF1A-439F-ADFD-D10699D1727B}"/>
                </a:ext>
              </a:extLst>
            </p:cNvPr>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6010;p79">
              <a:extLst>
                <a:ext uri="{FF2B5EF4-FFF2-40B4-BE49-F238E27FC236}">
                  <a16:creationId xmlns:a16="http://schemas.microsoft.com/office/drawing/2014/main" id="{11E63AED-CD7A-4D9E-8525-A025DC50657B}"/>
                </a:ext>
              </a:extLst>
            </p:cNvPr>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6011;p79">
              <a:extLst>
                <a:ext uri="{FF2B5EF4-FFF2-40B4-BE49-F238E27FC236}">
                  <a16:creationId xmlns:a16="http://schemas.microsoft.com/office/drawing/2014/main" id="{BDA42398-21AD-42A0-A415-46BF8A71CCB4}"/>
                </a:ext>
              </a:extLst>
            </p:cNvPr>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6012;p79">
              <a:extLst>
                <a:ext uri="{FF2B5EF4-FFF2-40B4-BE49-F238E27FC236}">
                  <a16:creationId xmlns:a16="http://schemas.microsoft.com/office/drawing/2014/main" id="{C571F0FD-1DE6-4371-857F-F2FE1CE7050E}"/>
                </a:ext>
              </a:extLst>
            </p:cNvPr>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6013;p79">
              <a:extLst>
                <a:ext uri="{FF2B5EF4-FFF2-40B4-BE49-F238E27FC236}">
                  <a16:creationId xmlns:a16="http://schemas.microsoft.com/office/drawing/2014/main" id="{2ECF71E3-EECA-49F3-803B-0372FA4AFB41}"/>
                </a:ext>
              </a:extLst>
            </p:cNvPr>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6014;p79">
              <a:extLst>
                <a:ext uri="{FF2B5EF4-FFF2-40B4-BE49-F238E27FC236}">
                  <a16:creationId xmlns:a16="http://schemas.microsoft.com/office/drawing/2014/main" id="{D011333C-B65D-4F2B-AACA-157577F0C294}"/>
                </a:ext>
              </a:extLst>
            </p:cNvPr>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6015;p79">
              <a:extLst>
                <a:ext uri="{FF2B5EF4-FFF2-40B4-BE49-F238E27FC236}">
                  <a16:creationId xmlns:a16="http://schemas.microsoft.com/office/drawing/2014/main" id="{0E949967-EF95-4E00-99B0-3954955FBB85}"/>
                </a:ext>
              </a:extLst>
            </p:cNvPr>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6016;p79">
              <a:extLst>
                <a:ext uri="{FF2B5EF4-FFF2-40B4-BE49-F238E27FC236}">
                  <a16:creationId xmlns:a16="http://schemas.microsoft.com/office/drawing/2014/main" id="{E18F4C10-8237-44B4-88F7-B26E9B9F5730}"/>
                </a:ext>
              </a:extLst>
            </p:cNvPr>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6017;p79">
              <a:extLst>
                <a:ext uri="{FF2B5EF4-FFF2-40B4-BE49-F238E27FC236}">
                  <a16:creationId xmlns:a16="http://schemas.microsoft.com/office/drawing/2014/main" id="{F0E44E24-F0B2-4E65-9B6D-AFFD485A79DD}"/>
                </a:ext>
              </a:extLst>
            </p:cNvPr>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6018;p79">
              <a:extLst>
                <a:ext uri="{FF2B5EF4-FFF2-40B4-BE49-F238E27FC236}">
                  <a16:creationId xmlns:a16="http://schemas.microsoft.com/office/drawing/2014/main" id="{2F27F2E0-4B86-47CC-9FDE-268EDC1964B5}"/>
                </a:ext>
              </a:extLst>
            </p:cNvPr>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6019;p79">
              <a:extLst>
                <a:ext uri="{FF2B5EF4-FFF2-40B4-BE49-F238E27FC236}">
                  <a16:creationId xmlns:a16="http://schemas.microsoft.com/office/drawing/2014/main" id="{6E8F3D91-27B9-4D71-AE7A-32613EFD5FF3}"/>
                </a:ext>
              </a:extLst>
            </p:cNvPr>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6020;p79">
              <a:extLst>
                <a:ext uri="{FF2B5EF4-FFF2-40B4-BE49-F238E27FC236}">
                  <a16:creationId xmlns:a16="http://schemas.microsoft.com/office/drawing/2014/main" id="{6D2AC2A3-CF2E-4AD1-A9B4-0FFFDAF2FEF1}"/>
                </a:ext>
              </a:extLst>
            </p:cNvPr>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6021;p79">
              <a:extLst>
                <a:ext uri="{FF2B5EF4-FFF2-40B4-BE49-F238E27FC236}">
                  <a16:creationId xmlns:a16="http://schemas.microsoft.com/office/drawing/2014/main" id="{C0848578-0715-48AE-9508-090F189B688D}"/>
                </a:ext>
              </a:extLst>
            </p:cNvPr>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6022;p79">
              <a:extLst>
                <a:ext uri="{FF2B5EF4-FFF2-40B4-BE49-F238E27FC236}">
                  <a16:creationId xmlns:a16="http://schemas.microsoft.com/office/drawing/2014/main" id="{43A52B9E-DA0C-4D1B-87EA-D20E12435B86}"/>
                </a:ext>
              </a:extLst>
            </p:cNvPr>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6023;p79">
              <a:extLst>
                <a:ext uri="{FF2B5EF4-FFF2-40B4-BE49-F238E27FC236}">
                  <a16:creationId xmlns:a16="http://schemas.microsoft.com/office/drawing/2014/main" id="{D0344DA6-C310-46D8-8B18-D7EEE100BF79}"/>
                </a:ext>
              </a:extLst>
            </p:cNvPr>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6024;p79">
              <a:extLst>
                <a:ext uri="{FF2B5EF4-FFF2-40B4-BE49-F238E27FC236}">
                  <a16:creationId xmlns:a16="http://schemas.microsoft.com/office/drawing/2014/main" id="{B532DABA-3E8D-4FD6-9F5D-797107ACE628}"/>
                </a:ext>
              </a:extLst>
            </p:cNvPr>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6025;p79">
              <a:extLst>
                <a:ext uri="{FF2B5EF4-FFF2-40B4-BE49-F238E27FC236}">
                  <a16:creationId xmlns:a16="http://schemas.microsoft.com/office/drawing/2014/main" id="{241159E1-4844-4018-8E06-E21F324244CC}"/>
                </a:ext>
              </a:extLst>
            </p:cNvPr>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6026;p79">
              <a:extLst>
                <a:ext uri="{FF2B5EF4-FFF2-40B4-BE49-F238E27FC236}">
                  <a16:creationId xmlns:a16="http://schemas.microsoft.com/office/drawing/2014/main" id="{FB625D3B-DBA4-40D9-9301-BF4AB0C028A1}"/>
                </a:ext>
              </a:extLst>
            </p:cNvPr>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6027;p79">
              <a:extLst>
                <a:ext uri="{FF2B5EF4-FFF2-40B4-BE49-F238E27FC236}">
                  <a16:creationId xmlns:a16="http://schemas.microsoft.com/office/drawing/2014/main" id="{74E7B250-33C2-497E-B1D0-067E6B090B37}"/>
                </a:ext>
              </a:extLst>
            </p:cNvPr>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6028;p79">
              <a:extLst>
                <a:ext uri="{FF2B5EF4-FFF2-40B4-BE49-F238E27FC236}">
                  <a16:creationId xmlns:a16="http://schemas.microsoft.com/office/drawing/2014/main" id="{05BB66A7-1F40-49F9-B36E-D703C0C186E0}"/>
                </a:ext>
              </a:extLst>
            </p:cNvPr>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6029;p79">
              <a:extLst>
                <a:ext uri="{FF2B5EF4-FFF2-40B4-BE49-F238E27FC236}">
                  <a16:creationId xmlns:a16="http://schemas.microsoft.com/office/drawing/2014/main" id="{C9521687-E124-4B68-8D57-F072C2499895}"/>
                </a:ext>
              </a:extLst>
            </p:cNvPr>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6030;p79">
              <a:extLst>
                <a:ext uri="{FF2B5EF4-FFF2-40B4-BE49-F238E27FC236}">
                  <a16:creationId xmlns:a16="http://schemas.microsoft.com/office/drawing/2014/main" id="{64BD0F26-C905-45C7-9AA8-AE3C3B9F86A7}"/>
                </a:ext>
              </a:extLst>
            </p:cNvPr>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6031;p79">
              <a:extLst>
                <a:ext uri="{FF2B5EF4-FFF2-40B4-BE49-F238E27FC236}">
                  <a16:creationId xmlns:a16="http://schemas.microsoft.com/office/drawing/2014/main" id="{EAF0DECB-20F4-4A4D-BB7D-1C3BC0E83BC5}"/>
                </a:ext>
              </a:extLst>
            </p:cNvPr>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6032;p79">
              <a:extLst>
                <a:ext uri="{FF2B5EF4-FFF2-40B4-BE49-F238E27FC236}">
                  <a16:creationId xmlns:a16="http://schemas.microsoft.com/office/drawing/2014/main" id="{A0F25DF0-B402-4F4F-804F-5CB3826F19B2}"/>
                </a:ext>
              </a:extLst>
            </p:cNvPr>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6033;p79">
              <a:extLst>
                <a:ext uri="{FF2B5EF4-FFF2-40B4-BE49-F238E27FC236}">
                  <a16:creationId xmlns:a16="http://schemas.microsoft.com/office/drawing/2014/main" id="{7261A3B8-B47F-48A6-844D-F5D418BEA425}"/>
                </a:ext>
              </a:extLst>
            </p:cNvPr>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6034;p79">
              <a:extLst>
                <a:ext uri="{FF2B5EF4-FFF2-40B4-BE49-F238E27FC236}">
                  <a16:creationId xmlns:a16="http://schemas.microsoft.com/office/drawing/2014/main" id="{67AE0643-6265-4901-8FC4-ACF8BC2E054D}"/>
                </a:ext>
              </a:extLst>
            </p:cNvPr>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6035;p79">
              <a:extLst>
                <a:ext uri="{FF2B5EF4-FFF2-40B4-BE49-F238E27FC236}">
                  <a16:creationId xmlns:a16="http://schemas.microsoft.com/office/drawing/2014/main" id="{AAFE3BFC-7997-4428-A5DD-0B7201512D73}"/>
                </a:ext>
              </a:extLst>
            </p:cNvPr>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6036;p79">
              <a:extLst>
                <a:ext uri="{FF2B5EF4-FFF2-40B4-BE49-F238E27FC236}">
                  <a16:creationId xmlns:a16="http://schemas.microsoft.com/office/drawing/2014/main" id="{7191808B-9BE2-4515-AD25-6CBD7429DB9D}"/>
                </a:ext>
              </a:extLst>
            </p:cNvPr>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6037;p79">
              <a:extLst>
                <a:ext uri="{FF2B5EF4-FFF2-40B4-BE49-F238E27FC236}">
                  <a16:creationId xmlns:a16="http://schemas.microsoft.com/office/drawing/2014/main" id="{158DD263-12EF-4675-8356-8558C5B8CD38}"/>
                </a:ext>
              </a:extLst>
            </p:cNvPr>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6038;p79">
              <a:extLst>
                <a:ext uri="{FF2B5EF4-FFF2-40B4-BE49-F238E27FC236}">
                  <a16:creationId xmlns:a16="http://schemas.microsoft.com/office/drawing/2014/main" id="{19B79F7F-D9A3-4330-838A-1F15FC047EFE}"/>
                </a:ext>
              </a:extLst>
            </p:cNvPr>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6039;p79">
              <a:extLst>
                <a:ext uri="{FF2B5EF4-FFF2-40B4-BE49-F238E27FC236}">
                  <a16:creationId xmlns:a16="http://schemas.microsoft.com/office/drawing/2014/main" id="{61F9B629-1202-403F-ADDB-030F84A53C58}"/>
                </a:ext>
              </a:extLst>
            </p:cNvPr>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6040;p79">
              <a:extLst>
                <a:ext uri="{FF2B5EF4-FFF2-40B4-BE49-F238E27FC236}">
                  <a16:creationId xmlns:a16="http://schemas.microsoft.com/office/drawing/2014/main" id="{44E2581C-AF6A-40F2-9F7A-01C2C1118D38}"/>
                </a:ext>
              </a:extLst>
            </p:cNvPr>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6041;p79">
              <a:extLst>
                <a:ext uri="{FF2B5EF4-FFF2-40B4-BE49-F238E27FC236}">
                  <a16:creationId xmlns:a16="http://schemas.microsoft.com/office/drawing/2014/main" id="{4CA0235C-2C3A-4043-9FFB-502E5AA02927}"/>
                </a:ext>
              </a:extLst>
            </p:cNvPr>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6042;p79">
              <a:extLst>
                <a:ext uri="{FF2B5EF4-FFF2-40B4-BE49-F238E27FC236}">
                  <a16:creationId xmlns:a16="http://schemas.microsoft.com/office/drawing/2014/main" id="{D8D5DD96-15B6-4A92-9B50-E27EDEFE320E}"/>
                </a:ext>
              </a:extLst>
            </p:cNvPr>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6043;p79">
              <a:extLst>
                <a:ext uri="{FF2B5EF4-FFF2-40B4-BE49-F238E27FC236}">
                  <a16:creationId xmlns:a16="http://schemas.microsoft.com/office/drawing/2014/main" id="{DD362A73-BD12-4C72-91E0-86A2E233738E}"/>
                </a:ext>
              </a:extLst>
            </p:cNvPr>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6044;p79">
              <a:extLst>
                <a:ext uri="{FF2B5EF4-FFF2-40B4-BE49-F238E27FC236}">
                  <a16:creationId xmlns:a16="http://schemas.microsoft.com/office/drawing/2014/main" id="{E905B48A-6B7B-4071-934C-0A7560818F08}"/>
                </a:ext>
              </a:extLst>
            </p:cNvPr>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6045;p79">
              <a:extLst>
                <a:ext uri="{FF2B5EF4-FFF2-40B4-BE49-F238E27FC236}">
                  <a16:creationId xmlns:a16="http://schemas.microsoft.com/office/drawing/2014/main" id="{D9A56237-1884-4F59-983D-85F3B46FBA00}"/>
                </a:ext>
              </a:extLst>
            </p:cNvPr>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6046;p79">
              <a:extLst>
                <a:ext uri="{FF2B5EF4-FFF2-40B4-BE49-F238E27FC236}">
                  <a16:creationId xmlns:a16="http://schemas.microsoft.com/office/drawing/2014/main" id="{986943A2-BBF8-4E10-B562-82E517100169}"/>
                </a:ext>
              </a:extLst>
            </p:cNvPr>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6047;p79">
              <a:extLst>
                <a:ext uri="{FF2B5EF4-FFF2-40B4-BE49-F238E27FC236}">
                  <a16:creationId xmlns:a16="http://schemas.microsoft.com/office/drawing/2014/main" id="{C4D88124-AA0F-473B-AB9C-929E0F4290C2}"/>
                </a:ext>
              </a:extLst>
            </p:cNvPr>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6048;p79">
              <a:extLst>
                <a:ext uri="{FF2B5EF4-FFF2-40B4-BE49-F238E27FC236}">
                  <a16:creationId xmlns:a16="http://schemas.microsoft.com/office/drawing/2014/main" id="{CB1F5C29-2617-41BF-908B-E744859EFECC}"/>
                </a:ext>
              </a:extLst>
            </p:cNvPr>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6049;p79">
              <a:extLst>
                <a:ext uri="{FF2B5EF4-FFF2-40B4-BE49-F238E27FC236}">
                  <a16:creationId xmlns:a16="http://schemas.microsoft.com/office/drawing/2014/main" id="{1EE9EB3C-A16D-4D38-9328-7F8B5B4276CA}"/>
                </a:ext>
              </a:extLst>
            </p:cNvPr>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6050;p79">
              <a:extLst>
                <a:ext uri="{FF2B5EF4-FFF2-40B4-BE49-F238E27FC236}">
                  <a16:creationId xmlns:a16="http://schemas.microsoft.com/office/drawing/2014/main" id="{F22183F1-91D5-4864-A43E-F7BAB46748EF}"/>
                </a:ext>
              </a:extLst>
            </p:cNvPr>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6051;p79">
              <a:extLst>
                <a:ext uri="{FF2B5EF4-FFF2-40B4-BE49-F238E27FC236}">
                  <a16:creationId xmlns:a16="http://schemas.microsoft.com/office/drawing/2014/main" id="{7DDAA21C-2D72-4749-BD83-0BC8DC9E663A}"/>
                </a:ext>
              </a:extLst>
            </p:cNvPr>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6052;p79">
              <a:extLst>
                <a:ext uri="{FF2B5EF4-FFF2-40B4-BE49-F238E27FC236}">
                  <a16:creationId xmlns:a16="http://schemas.microsoft.com/office/drawing/2014/main" id="{0F4AA860-BC88-4C1D-A637-DD114A5EA1E2}"/>
                </a:ext>
              </a:extLst>
            </p:cNvPr>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6053;p79">
              <a:extLst>
                <a:ext uri="{FF2B5EF4-FFF2-40B4-BE49-F238E27FC236}">
                  <a16:creationId xmlns:a16="http://schemas.microsoft.com/office/drawing/2014/main" id="{7937528B-E520-42B7-A545-944E92BE5728}"/>
                </a:ext>
              </a:extLst>
            </p:cNvPr>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6054;p79">
              <a:extLst>
                <a:ext uri="{FF2B5EF4-FFF2-40B4-BE49-F238E27FC236}">
                  <a16:creationId xmlns:a16="http://schemas.microsoft.com/office/drawing/2014/main" id="{04DAC20A-8690-43F6-BA1D-45E431E9B2B2}"/>
                </a:ext>
              </a:extLst>
            </p:cNvPr>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6055;p79">
              <a:extLst>
                <a:ext uri="{FF2B5EF4-FFF2-40B4-BE49-F238E27FC236}">
                  <a16:creationId xmlns:a16="http://schemas.microsoft.com/office/drawing/2014/main" id="{923169C0-1194-4C73-BE2B-C4746D1EBC07}"/>
                </a:ext>
              </a:extLst>
            </p:cNvPr>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6056;p79">
              <a:extLst>
                <a:ext uri="{FF2B5EF4-FFF2-40B4-BE49-F238E27FC236}">
                  <a16:creationId xmlns:a16="http://schemas.microsoft.com/office/drawing/2014/main" id="{72613716-2BF0-4039-8FD4-B933C6C961A2}"/>
                </a:ext>
              </a:extLst>
            </p:cNvPr>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6057;p79">
              <a:extLst>
                <a:ext uri="{FF2B5EF4-FFF2-40B4-BE49-F238E27FC236}">
                  <a16:creationId xmlns:a16="http://schemas.microsoft.com/office/drawing/2014/main" id="{756E0866-D248-48DE-80A4-83CBEF089B55}"/>
                </a:ext>
              </a:extLst>
            </p:cNvPr>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6058;p79">
              <a:extLst>
                <a:ext uri="{FF2B5EF4-FFF2-40B4-BE49-F238E27FC236}">
                  <a16:creationId xmlns:a16="http://schemas.microsoft.com/office/drawing/2014/main" id="{CEFD10CA-DAE5-4774-9534-D8B1453D1395}"/>
                </a:ext>
              </a:extLst>
            </p:cNvPr>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6059;p79">
              <a:extLst>
                <a:ext uri="{FF2B5EF4-FFF2-40B4-BE49-F238E27FC236}">
                  <a16:creationId xmlns:a16="http://schemas.microsoft.com/office/drawing/2014/main" id="{9A0620F5-4969-41D7-A37A-54F66327305D}"/>
                </a:ext>
              </a:extLst>
            </p:cNvPr>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6060;p79">
              <a:extLst>
                <a:ext uri="{FF2B5EF4-FFF2-40B4-BE49-F238E27FC236}">
                  <a16:creationId xmlns:a16="http://schemas.microsoft.com/office/drawing/2014/main" id="{0D21541D-5D8C-47F8-952B-E95837EED06A}"/>
                </a:ext>
              </a:extLst>
            </p:cNvPr>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6061;p79">
              <a:extLst>
                <a:ext uri="{FF2B5EF4-FFF2-40B4-BE49-F238E27FC236}">
                  <a16:creationId xmlns:a16="http://schemas.microsoft.com/office/drawing/2014/main" id="{4BF9D8C1-5347-4C1F-9317-30F0F744A101}"/>
                </a:ext>
              </a:extLst>
            </p:cNvPr>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6062;p79">
              <a:extLst>
                <a:ext uri="{FF2B5EF4-FFF2-40B4-BE49-F238E27FC236}">
                  <a16:creationId xmlns:a16="http://schemas.microsoft.com/office/drawing/2014/main" id="{906A79B0-981B-41D8-BD8F-5DD39E8DCF1C}"/>
                </a:ext>
              </a:extLst>
            </p:cNvPr>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6063;p79">
              <a:extLst>
                <a:ext uri="{FF2B5EF4-FFF2-40B4-BE49-F238E27FC236}">
                  <a16:creationId xmlns:a16="http://schemas.microsoft.com/office/drawing/2014/main" id="{7F4A65B2-454E-435E-ACDE-7AE3FE50D872}"/>
                </a:ext>
              </a:extLst>
            </p:cNvPr>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6064;p79">
              <a:extLst>
                <a:ext uri="{FF2B5EF4-FFF2-40B4-BE49-F238E27FC236}">
                  <a16:creationId xmlns:a16="http://schemas.microsoft.com/office/drawing/2014/main" id="{BE04CDC3-ED79-4CD7-B5CE-573106489851}"/>
                </a:ext>
              </a:extLst>
            </p:cNvPr>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6065;p79">
              <a:extLst>
                <a:ext uri="{FF2B5EF4-FFF2-40B4-BE49-F238E27FC236}">
                  <a16:creationId xmlns:a16="http://schemas.microsoft.com/office/drawing/2014/main" id="{ABC01FD7-7C80-41E8-A309-D6622468EC30}"/>
                </a:ext>
              </a:extLst>
            </p:cNvPr>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6066;p79">
              <a:extLst>
                <a:ext uri="{FF2B5EF4-FFF2-40B4-BE49-F238E27FC236}">
                  <a16:creationId xmlns:a16="http://schemas.microsoft.com/office/drawing/2014/main" id="{6E707BA3-A47D-4840-8E7B-5E2C3C94DE87}"/>
                </a:ext>
              </a:extLst>
            </p:cNvPr>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6067;p79">
              <a:extLst>
                <a:ext uri="{FF2B5EF4-FFF2-40B4-BE49-F238E27FC236}">
                  <a16:creationId xmlns:a16="http://schemas.microsoft.com/office/drawing/2014/main" id="{8FEC1E0E-65D8-4218-8AD2-CD6AAFD3AD1C}"/>
                </a:ext>
              </a:extLst>
            </p:cNvPr>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6068;p79">
              <a:extLst>
                <a:ext uri="{FF2B5EF4-FFF2-40B4-BE49-F238E27FC236}">
                  <a16:creationId xmlns:a16="http://schemas.microsoft.com/office/drawing/2014/main" id="{26E26B04-BCC3-4BDD-BC05-AEAD4F24224E}"/>
                </a:ext>
              </a:extLst>
            </p:cNvPr>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6069;p79">
              <a:extLst>
                <a:ext uri="{FF2B5EF4-FFF2-40B4-BE49-F238E27FC236}">
                  <a16:creationId xmlns:a16="http://schemas.microsoft.com/office/drawing/2014/main" id="{3B475728-14AF-4EAC-8F60-A568174BC45B}"/>
                </a:ext>
              </a:extLst>
            </p:cNvPr>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6070;p79">
              <a:extLst>
                <a:ext uri="{FF2B5EF4-FFF2-40B4-BE49-F238E27FC236}">
                  <a16:creationId xmlns:a16="http://schemas.microsoft.com/office/drawing/2014/main" id="{26222F95-6228-4963-9668-45B7784CBD78}"/>
                </a:ext>
              </a:extLst>
            </p:cNvPr>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6071;p79">
              <a:extLst>
                <a:ext uri="{FF2B5EF4-FFF2-40B4-BE49-F238E27FC236}">
                  <a16:creationId xmlns:a16="http://schemas.microsoft.com/office/drawing/2014/main" id="{62BCBD85-8C05-4194-85F8-920C0A665EDA}"/>
                </a:ext>
              </a:extLst>
            </p:cNvPr>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6072;p79">
              <a:extLst>
                <a:ext uri="{FF2B5EF4-FFF2-40B4-BE49-F238E27FC236}">
                  <a16:creationId xmlns:a16="http://schemas.microsoft.com/office/drawing/2014/main" id="{0D16053E-FF53-434C-A023-41E617B3569C}"/>
                </a:ext>
              </a:extLst>
            </p:cNvPr>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6073;p79">
              <a:extLst>
                <a:ext uri="{FF2B5EF4-FFF2-40B4-BE49-F238E27FC236}">
                  <a16:creationId xmlns:a16="http://schemas.microsoft.com/office/drawing/2014/main" id="{A380E6D0-6FBD-4DF3-93E3-F9EAF55024DF}"/>
                </a:ext>
              </a:extLst>
            </p:cNvPr>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6074;p79">
              <a:extLst>
                <a:ext uri="{FF2B5EF4-FFF2-40B4-BE49-F238E27FC236}">
                  <a16:creationId xmlns:a16="http://schemas.microsoft.com/office/drawing/2014/main" id="{C88FCA01-C6C3-4A5A-9ECF-79980F937C87}"/>
                </a:ext>
              </a:extLst>
            </p:cNvPr>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6075;p79">
              <a:extLst>
                <a:ext uri="{FF2B5EF4-FFF2-40B4-BE49-F238E27FC236}">
                  <a16:creationId xmlns:a16="http://schemas.microsoft.com/office/drawing/2014/main" id="{E7822BA4-5F28-4681-967F-B80ED53F91DB}"/>
                </a:ext>
              </a:extLst>
            </p:cNvPr>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6076;p79">
              <a:extLst>
                <a:ext uri="{FF2B5EF4-FFF2-40B4-BE49-F238E27FC236}">
                  <a16:creationId xmlns:a16="http://schemas.microsoft.com/office/drawing/2014/main" id="{CCE13FFF-C8B3-42E8-8999-27FF413B1520}"/>
                </a:ext>
              </a:extLst>
            </p:cNvPr>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6077;p79">
              <a:extLst>
                <a:ext uri="{FF2B5EF4-FFF2-40B4-BE49-F238E27FC236}">
                  <a16:creationId xmlns:a16="http://schemas.microsoft.com/office/drawing/2014/main" id="{A28896FB-DCEB-454F-9750-A99A23D46ACE}"/>
                </a:ext>
              </a:extLst>
            </p:cNvPr>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6078;p79">
              <a:extLst>
                <a:ext uri="{FF2B5EF4-FFF2-40B4-BE49-F238E27FC236}">
                  <a16:creationId xmlns:a16="http://schemas.microsoft.com/office/drawing/2014/main" id="{A3CA56E6-3130-4DAC-9984-2DB85DD59A59}"/>
                </a:ext>
              </a:extLst>
            </p:cNvPr>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6079;p79">
              <a:extLst>
                <a:ext uri="{FF2B5EF4-FFF2-40B4-BE49-F238E27FC236}">
                  <a16:creationId xmlns:a16="http://schemas.microsoft.com/office/drawing/2014/main" id="{6D9BB0AB-0DF5-4E6E-974E-0E01A5506788}"/>
                </a:ext>
              </a:extLst>
            </p:cNvPr>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6080;p79">
              <a:extLst>
                <a:ext uri="{FF2B5EF4-FFF2-40B4-BE49-F238E27FC236}">
                  <a16:creationId xmlns:a16="http://schemas.microsoft.com/office/drawing/2014/main" id="{95D5C981-D8AE-4033-BB49-52C332F99FC2}"/>
                </a:ext>
              </a:extLst>
            </p:cNvPr>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6081;p79">
              <a:extLst>
                <a:ext uri="{FF2B5EF4-FFF2-40B4-BE49-F238E27FC236}">
                  <a16:creationId xmlns:a16="http://schemas.microsoft.com/office/drawing/2014/main" id="{39D0FBC4-EBC6-4725-B793-FAB97FD6956A}"/>
                </a:ext>
              </a:extLst>
            </p:cNvPr>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6082;p79">
              <a:extLst>
                <a:ext uri="{FF2B5EF4-FFF2-40B4-BE49-F238E27FC236}">
                  <a16:creationId xmlns:a16="http://schemas.microsoft.com/office/drawing/2014/main" id="{16081D6F-D138-45E1-9600-BADC63DD5DF4}"/>
                </a:ext>
              </a:extLst>
            </p:cNvPr>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6083;p79">
              <a:extLst>
                <a:ext uri="{FF2B5EF4-FFF2-40B4-BE49-F238E27FC236}">
                  <a16:creationId xmlns:a16="http://schemas.microsoft.com/office/drawing/2014/main" id="{6F31EE78-3D59-49C6-A9EF-AD113ACFD645}"/>
                </a:ext>
              </a:extLst>
            </p:cNvPr>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6084;p79">
              <a:extLst>
                <a:ext uri="{FF2B5EF4-FFF2-40B4-BE49-F238E27FC236}">
                  <a16:creationId xmlns:a16="http://schemas.microsoft.com/office/drawing/2014/main" id="{C7716FC6-4EBF-404E-B5DF-B35CE4E932BF}"/>
                </a:ext>
              </a:extLst>
            </p:cNvPr>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6085;p79">
              <a:extLst>
                <a:ext uri="{FF2B5EF4-FFF2-40B4-BE49-F238E27FC236}">
                  <a16:creationId xmlns:a16="http://schemas.microsoft.com/office/drawing/2014/main" id="{BA9F586C-D20F-4026-BDA9-0310885282EC}"/>
                </a:ext>
              </a:extLst>
            </p:cNvPr>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6086;p79">
              <a:extLst>
                <a:ext uri="{FF2B5EF4-FFF2-40B4-BE49-F238E27FC236}">
                  <a16:creationId xmlns:a16="http://schemas.microsoft.com/office/drawing/2014/main" id="{362E55FD-5DA1-4151-B2A1-3189CD36434B}"/>
                </a:ext>
              </a:extLst>
            </p:cNvPr>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6087;p79">
              <a:extLst>
                <a:ext uri="{FF2B5EF4-FFF2-40B4-BE49-F238E27FC236}">
                  <a16:creationId xmlns:a16="http://schemas.microsoft.com/office/drawing/2014/main" id="{A4BF5A3F-CC11-4FCA-A4C4-948B2C456D84}"/>
                </a:ext>
              </a:extLst>
            </p:cNvPr>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6088;p79">
              <a:extLst>
                <a:ext uri="{FF2B5EF4-FFF2-40B4-BE49-F238E27FC236}">
                  <a16:creationId xmlns:a16="http://schemas.microsoft.com/office/drawing/2014/main" id="{FEB07D9D-D813-464B-8275-B3D8FEF5C4D5}"/>
                </a:ext>
              </a:extLst>
            </p:cNvPr>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6089;p79">
              <a:extLst>
                <a:ext uri="{FF2B5EF4-FFF2-40B4-BE49-F238E27FC236}">
                  <a16:creationId xmlns:a16="http://schemas.microsoft.com/office/drawing/2014/main" id="{17A40DFE-43E3-4558-A405-C59A495442EE}"/>
                </a:ext>
              </a:extLst>
            </p:cNvPr>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6090;p79">
              <a:extLst>
                <a:ext uri="{FF2B5EF4-FFF2-40B4-BE49-F238E27FC236}">
                  <a16:creationId xmlns:a16="http://schemas.microsoft.com/office/drawing/2014/main" id="{5278DEA7-8274-4DFF-8D5B-43FA08B9AC19}"/>
                </a:ext>
              </a:extLst>
            </p:cNvPr>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6091;p79">
              <a:extLst>
                <a:ext uri="{FF2B5EF4-FFF2-40B4-BE49-F238E27FC236}">
                  <a16:creationId xmlns:a16="http://schemas.microsoft.com/office/drawing/2014/main" id="{70CDFF69-F31C-4963-BAF8-AF6E7DA22EE1}"/>
                </a:ext>
              </a:extLst>
            </p:cNvPr>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6092;p79">
              <a:extLst>
                <a:ext uri="{FF2B5EF4-FFF2-40B4-BE49-F238E27FC236}">
                  <a16:creationId xmlns:a16="http://schemas.microsoft.com/office/drawing/2014/main" id="{5F296E67-7EA2-4D1F-B557-F96746DDDC10}"/>
                </a:ext>
              </a:extLst>
            </p:cNvPr>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6093;p79">
              <a:extLst>
                <a:ext uri="{FF2B5EF4-FFF2-40B4-BE49-F238E27FC236}">
                  <a16:creationId xmlns:a16="http://schemas.microsoft.com/office/drawing/2014/main" id="{1F94F520-1929-4944-B5B4-63D34F5DF14E}"/>
                </a:ext>
              </a:extLst>
            </p:cNvPr>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6094;p79">
              <a:extLst>
                <a:ext uri="{FF2B5EF4-FFF2-40B4-BE49-F238E27FC236}">
                  <a16:creationId xmlns:a16="http://schemas.microsoft.com/office/drawing/2014/main" id="{2BD7AA2D-8AA5-4295-9D9A-B3C84DC8A153}"/>
                </a:ext>
              </a:extLst>
            </p:cNvPr>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6095;p79">
              <a:extLst>
                <a:ext uri="{FF2B5EF4-FFF2-40B4-BE49-F238E27FC236}">
                  <a16:creationId xmlns:a16="http://schemas.microsoft.com/office/drawing/2014/main" id="{8945A84B-0622-40FE-981A-06FF632C1F9A}"/>
                </a:ext>
              </a:extLst>
            </p:cNvPr>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6096;p79">
              <a:extLst>
                <a:ext uri="{FF2B5EF4-FFF2-40B4-BE49-F238E27FC236}">
                  <a16:creationId xmlns:a16="http://schemas.microsoft.com/office/drawing/2014/main" id="{7E0317DF-E084-48A7-B8D2-B93F38594CDD}"/>
                </a:ext>
              </a:extLst>
            </p:cNvPr>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6097;p79">
              <a:extLst>
                <a:ext uri="{FF2B5EF4-FFF2-40B4-BE49-F238E27FC236}">
                  <a16:creationId xmlns:a16="http://schemas.microsoft.com/office/drawing/2014/main" id="{7DFB215F-E1F4-487F-987D-2AC9ACFB46E4}"/>
                </a:ext>
              </a:extLst>
            </p:cNvPr>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6098;p79">
              <a:extLst>
                <a:ext uri="{FF2B5EF4-FFF2-40B4-BE49-F238E27FC236}">
                  <a16:creationId xmlns:a16="http://schemas.microsoft.com/office/drawing/2014/main" id="{BEAF54ED-58E4-4531-8DD7-0A9172357DEC}"/>
                </a:ext>
              </a:extLst>
            </p:cNvPr>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6099;p79">
              <a:extLst>
                <a:ext uri="{FF2B5EF4-FFF2-40B4-BE49-F238E27FC236}">
                  <a16:creationId xmlns:a16="http://schemas.microsoft.com/office/drawing/2014/main" id="{62F67186-7CD9-41C9-8351-B52E6E9FD068}"/>
                </a:ext>
              </a:extLst>
            </p:cNvPr>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6100;p79">
              <a:extLst>
                <a:ext uri="{FF2B5EF4-FFF2-40B4-BE49-F238E27FC236}">
                  <a16:creationId xmlns:a16="http://schemas.microsoft.com/office/drawing/2014/main" id="{7624A8DD-8EBE-4891-86D1-DD30DA65C86B}"/>
                </a:ext>
              </a:extLst>
            </p:cNvPr>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6101;p79">
              <a:extLst>
                <a:ext uri="{FF2B5EF4-FFF2-40B4-BE49-F238E27FC236}">
                  <a16:creationId xmlns:a16="http://schemas.microsoft.com/office/drawing/2014/main" id="{02EC308C-4979-40CF-B759-11CC820FDBE3}"/>
                </a:ext>
              </a:extLst>
            </p:cNvPr>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6102;p79">
              <a:extLst>
                <a:ext uri="{FF2B5EF4-FFF2-40B4-BE49-F238E27FC236}">
                  <a16:creationId xmlns:a16="http://schemas.microsoft.com/office/drawing/2014/main" id="{74855E1C-6730-44F1-A194-142551CCFE2A}"/>
                </a:ext>
              </a:extLst>
            </p:cNvPr>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6103;p79">
              <a:extLst>
                <a:ext uri="{FF2B5EF4-FFF2-40B4-BE49-F238E27FC236}">
                  <a16:creationId xmlns:a16="http://schemas.microsoft.com/office/drawing/2014/main" id="{9B3A9B3D-738A-4F51-9A02-E800710F4021}"/>
                </a:ext>
              </a:extLst>
            </p:cNvPr>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6104;p79">
              <a:extLst>
                <a:ext uri="{FF2B5EF4-FFF2-40B4-BE49-F238E27FC236}">
                  <a16:creationId xmlns:a16="http://schemas.microsoft.com/office/drawing/2014/main" id="{DA3EE5BD-C472-46D7-A4DA-4F35E186FBBD}"/>
                </a:ext>
              </a:extLst>
            </p:cNvPr>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6105;p79">
              <a:extLst>
                <a:ext uri="{FF2B5EF4-FFF2-40B4-BE49-F238E27FC236}">
                  <a16:creationId xmlns:a16="http://schemas.microsoft.com/office/drawing/2014/main" id="{6E60FDB0-437C-431D-BC94-DC81BD02DFA5}"/>
                </a:ext>
              </a:extLst>
            </p:cNvPr>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6106;p79">
              <a:extLst>
                <a:ext uri="{FF2B5EF4-FFF2-40B4-BE49-F238E27FC236}">
                  <a16:creationId xmlns:a16="http://schemas.microsoft.com/office/drawing/2014/main" id="{01BDD8A3-3ABE-4B5D-9816-6FACCA122E7A}"/>
                </a:ext>
              </a:extLst>
            </p:cNvPr>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6107;p79">
              <a:extLst>
                <a:ext uri="{FF2B5EF4-FFF2-40B4-BE49-F238E27FC236}">
                  <a16:creationId xmlns:a16="http://schemas.microsoft.com/office/drawing/2014/main" id="{9D1E1E6D-FEA8-47CE-ABC9-1BB32791C1D7}"/>
                </a:ext>
              </a:extLst>
            </p:cNvPr>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6108;p79">
              <a:extLst>
                <a:ext uri="{FF2B5EF4-FFF2-40B4-BE49-F238E27FC236}">
                  <a16:creationId xmlns:a16="http://schemas.microsoft.com/office/drawing/2014/main" id="{C951E132-11D7-49A7-8BAE-684818F8E93D}"/>
                </a:ext>
              </a:extLst>
            </p:cNvPr>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6109;p79">
              <a:extLst>
                <a:ext uri="{FF2B5EF4-FFF2-40B4-BE49-F238E27FC236}">
                  <a16:creationId xmlns:a16="http://schemas.microsoft.com/office/drawing/2014/main" id="{2DD2DF96-EA42-407E-810A-6505390633A2}"/>
                </a:ext>
              </a:extLst>
            </p:cNvPr>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6110;p79">
              <a:extLst>
                <a:ext uri="{FF2B5EF4-FFF2-40B4-BE49-F238E27FC236}">
                  <a16:creationId xmlns:a16="http://schemas.microsoft.com/office/drawing/2014/main" id="{91FE072B-5FAE-4F08-8C6A-9C2F29D73D2F}"/>
                </a:ext>
              </a:extLst>
            </p:cNvPr>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6111;p79">
              <a:extLst>
                <a:ext uri="{FF2B5EF4-FFF2-40B4-BE49-F238E27FC236}">
                  <a16:creationId xmlns:a16="http://schemas.microsoft.com/office/drawing/2014/main" id="{78DED22F-4C22-40BC-82A1-FF36ADE7EB7A}"/>
                </a:ext>
              </a:extLst>
            </p:cNvPr>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6112;p79">
              <a:extLst>
                <a:ext uri="{FF2B5EF4-FFF2-40B4-BE49-F238E27FC236}">
                  <a16:creationId xmlns:a16="http://schemas.microsoft.com/office/drawing/2014/main" id="{0F6F2B49-EF47-4461-A58F-BE733ED4BB94}"/>
                </a:ext>
              </a:extLst>
            </p:cNvPr>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6113;p79">
              <a:extLst>
                <a:ext uri="{FF2B5EF4-FFF2-40B4-BE49-F238E27FC236}">
                  <a16:creationId xmlns:a16="http://schemas.microsoft.com/office/drawing/2014/main" id="{E6E5A6DF-E956-4B2B-993A-615622F4A52A}"/>
                </a:ext>
              </a:extLst>
            </p:cNvPr>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6114;p79">
              <a:extLst>
                <a:ext uri="{FF2B5EF4-FFF2-40B4-BE49-F238E27FC236}">
                  <a16:creationId xmlns:a16="http://schemas.microsoft.com/office/drawing/2014/main" id="{EB022BAC-3ED1-45EF-9A2D-14B297033DAD}"/>
                </a:ext>
              </a:extLst>
            </p:cNvPr>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6115;p79">
              <a:extLst>
                <a:ext uri="{FF2B5EF4-FFF2-40B4-BE49-F238E27FC236}">
                  <a16:creationId xmlns:a16="http://schemas.microsoft.com/office/drawing/2014/main" id="{D2FE6808-919A-4453-B8BE-27F05FE656EA}"/>
                </a:ext>
              </a:extLst>
            </p:cNvPr>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6116;p79">
              <a:extLst>
                <a:ext uri="{FF2B5EF4-FFF2-40B4-BE49-F238E27FC236}">
                  <a16:creationId xmlns:a16="http://schemas.microsoft.com/office/drawing/2014/main" id="{1FF92FB2-F7EE-4C8E-A9BC-F0741BCCB768}"/>
                </a:ext>
              </a:extLst>
            </p:cNvPr>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6117;p79">
              <a:extLst>
                <a:ext uri="{FF2B5EF4-FFF2-40B4-BE49-F238E27FC236}">
                  <a16:creationId xmlns:a16="http://schemas.microsoft.com/office/drawing/2014/main" id="{BB455868-B1F0-40C0-92A2-554890E21931}"/>
                </a:ext>
              </a:extLst>
            </p:cNvPr>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6118;p79">
              <a:extLst>
                <a:ext uri="{FF2B5EF4-FFF2-40B4-BE49-F238E27FC236}">
                  <a16:creationId xmlns:a16="http://schemas.microsoft.com/office/drawing/2014/main" id="{E8C1A87E-2486-45D6-9B41-E44F33508C70}"/>
                </a:ext>
              </a:extLst>
            </p:cNvPr>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6119;p79">
              <a:extLst>
                <a:ext uri="{FF2B5EF4-FFF2-40B4-BE49-F238E27FC236}">
                  <a16:creationId xmlns:a16="http://schemas.microsoft.com/office/drawing/2014/main" id="{20915A0F-EBFE-46B7-BDBF-C59132BA1FB4}"/>
                </a:ext>
              </a:extLst>
            </p:cNvPr>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6120;p79">
              <a:extLst>
                <a:ext uri="{FF2B5EF4-FFF2-40B4-BE49-F238E27FC236}">
                  <a16:creationId xmlns:a16="http://schemas.microsoft.com/office/drawing/2014/main" id="{4BE53B8D-37CA-48E9-BA6D-09C14BC2CC45}"/>
                </a:ext>
              </a:extLst>
            </p:cNvPr>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6121;p79">
              <a:extLst>
                <a:ext uri="{FF2B5EF4-FFF2-40B4-BE49-F238E27FC236}">
                  <a16:creationId xmlns:a16="http://schemas.microsoft.com/office/drawing/2014/main" id="{CD175A5A-2121-4FAD-9B37-6CADB5EF6691}"/>
                </a:ext>
              </a:extLst>
            </p:cNvPr>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6122;p79">
              <a:extLst>
                <a:ext uri="{FF2B5EF4-FFF2-40B4-BE49-F238E27FC236}">
                  <a16:creationId xmlns:a16="http://schemas.microsoft.com/office/drawing/2014/main" id="{75924A38-891A-4C78-85AE-A3B500182350}"/>
                </a:ext>
              </a:extLst>
            </p:cNvPr>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6123;p79">
              <a:extLst>
                <a:ext uri="{FF2B5EF4-FFF2-40B4-BE49-F238E27FC236}">
                  <a16:creationId xmlns:a16="http://schemas.microsoft.com/office/drawing/2014/main" id="{A99B3C5E-8B7C-4E61-A1BD-A5CE6282C583}"/>
                </a:ext>
              </a:extLst>
            </p:cNvPr>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6124;p79">
              <a:extLst>
                <a:ext uri="{FF2B5EF4-FFF2-40B4-BE49-F238E27FC236}">
                  <a16:creationId xmlns:a16="http://schemas.microsoft.com/office/drawing/2014/main" id="{A583C898-9A78-4083-8525-18F3A9438C6E}"/>
                </a:ext>
              </a:extLst>
            </p:cNvPr>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6125;p79">
              <a:extLst>
                <a:ext uri="{FF2B5EF4-FFF2-40B4-BE49-F238E27FC236}">
                  <a16:creationId xmlns:a16="http://schemas.microsoft.com/office/drawing/2014/main" id="{1D6AC522-19BE-4ADE-B35C-38DA12BD35CE}"/>
                </a:ext>
              </a:extLst>
            </p:cNvPr>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6126;p79">
              <a:extLst>
                <a:ext uri="{FF2B5EF4-FFF2-40B4-BE49-F238E27FC236}">
                  <a16:creationId xmlns:a16="http://schemas.microsoft.com/office/drawing/2014/main" id="{589B8FDD-4930-4176-A268-0D6F7076304B}"/>
                </a:ext>
              </a:extLst>
            </p:cNvPr>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6127;p79">
              <a:extLst>
                <a:ext uri="{FF2B5EF4-FFF2-40B4-BE49-F238E27FC236}">
                  <a16:creationId xmlns:a16="http://schemas.microsoft.com/office/drawing/2014/main" id="{5709A95B-0A86-416E-BCAB-54F5F4E6224C}"/>
                </a:ext>
              </a:extLst>
            </p:cNvPr>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6128;p79">
              <a:extLst>
                <a:ext uri="{FF2B5EF4-FFF2-40B4-BE49-F238E27FC236}">
                  <a16:creationId xmlns:a16="http://schemas.microsoft.com/office/drawing/2014/main" id="{AB743661-673E-40DD-BF87-F2C8AD5DC25C}"/>
                </a:ext>
              </a:extLst>
            </p:cNvPr>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6129;p79">
              <a:extLst>
                <a:ext uri="{FF2B5EF4-FFF2-40B4-BE49-F238E27FC236}">
                  <a16:creationId xmlns:a16="http://schemas.microsoft.com/office/drawing/2014/main" id="{D9DAFEB6-D673-4DF0-8DB9-D653C84AF403}"/>
                </a:ext>
              </a:extLst>
            </p:cNvPr>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6130;p79">
              <a:extLst>
                <a:ext uri="{FF2B5EF4-FFF2-40B4-BE49-F238E27FC236}">
                  <a16:creationId xmlns:a16="http://schemas.microsoft.com/office/drawing/2014/main" id="{042BF4E2-43D6-44ED-B8C8-4F5CB20A6053}"/>
                </a:ext>
              </a:extLst>
            </p:cNvPr>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6131;p79">
              <a:extLst>
                <a:ext uri="{FF2B5EF4-FFF2-40B4-BE49-F238E27FC236}">
                  <a16:creationId xmlns:a16="http://schemas.microsoft.com/office/drawing/2014/main" id="{CB551BDA-48E2-40E8-8AE0-70B897603B20}"/>
                </a:ext>
              </a:extLst>
            </p:cNvPr>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6132;p79">
              <a:extLst>
                <a:ext uri="{FF2B5EF4-FFF2-40B4-BE49-F238E27FC236}">
                  <a16:creationId xmlns:a16="http://schemas.microsoft.com/office/drawing/2014/main" id="{841B8F84-64E1-4A3F-BAD2-54C561FCDEBD}"/>
                </a:ext>
              </a:extLst>
            </p:cNvPr>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6133;p79">
              <a:extLst>
                <a:ext uri="{FF2B5EF4-FFF2-40B4-BE49-F238E27FC236}">
                  <a16:creationId xmlns:a16="http://schemas.microsoft.com/office/drawing/2014/main" id="{22C89668-650F-43BD-AFFE-15115AB616A3}"/>
                </a:ext>
              </a:extLst>
            </p:cNvPr>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6134;p79">
              <a:extLst>
                <a:ext uri="{FF2B5EF4-FFF2-40B4-BE49-F238E27FC236}">
                  <a16:creationId xmlns:a16="http://schemas.microsoft.com/office/drawing/2014/main" id="{443E10B6-2D57-48BC-8047-5CCEB5441C0D}"/>
                </a:ext>
              </a:extLst>
            </p:cNvPr>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6135;p79">
              <a:extLst>
                <a:ext uri="{FF2B5EF4-FFF2-40B4-BE49-F238E27FC236}">
                  <a16:creationId xmlns:a16="http://schemas.microsoft.com/office/drawing/2014/main" id="{478CEB61-84D0-426A-98D0-3A4338147E22}"/>
                </a:ext>
              </a:extLst>
            </p:cNvPr>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6136;p79">
              <a:extLst>
                <a:ext uri="{FF2B5EF4-FFF2-40B4-BE49-F238E27FC236}">
                  <a16:creationId xmlns:a16="http://schemas.microsoft.com/office/drawing/2014/main" id="{D065501B-3154-4F11-A420-C8399440BC31}"/>
                </a:ext>
              </a:extLst>
            </p:cNvPr>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6137;p79">
              <a:extLst>
                <a:ext uri="{FF2B5EF4-FFF2-40B4-BE49-F238E27FC236}">
                  <a16:creationId xmlns:a16="http://schemas.microsoft.com/office/drawing/2014/main" id="{97EC0E7A-1B4C-43F0-92B0-4E8399AC43AB}"/>
                </a:ext>
              </a:extLst>
            </p:cNvPr>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6138;p79">
              <a:extLst>
                <a:ext uri="{FF2B5EF4-FFF2-40B4-BE49-F238E27FC236}">
                  <a16:creationId xmlns:a16="http://schemas.microsoft.com/office/drawing/2014/main" id="{2DD47DB2-40BD-4C1C-A769-CE5F647035EB}"/>
                </a:ext>
              </a:extLst>
            </p:cNvPr>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6139;p79">
              <a:extLst>
                <a:ext uri="{FF2B5EF4-FFF2-40B4-BE49-F238E27FC236}">
                  <a16:creationId xmlns:a16="http://schemas.microsoft.com/office/drawing/2014/main" id="{804D2F5C-2D7A-413D-81BF-897E79DFA658}"/>
                </a:ext>
              </a:extLst>
            </p:cNvPr>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6140;p79">
              <a:extLst>
                <a:ext uri="{FF2B5EF4-FFF2-40B4-BE49-F238E27FC236}">
                  <a16:creationId xmlns:a16="http://schemas.microsoft.com/office/drawing/2014/main" id="{AEA062ED-781D-46FB-A52C-3C3F0B7AD1B5}"/>
                </a:ext>
              </a:extLst>
            </p:cNvPr>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6141;p79">
              <a:extLst>
                <a:ext uri="{FF2B5EF4-FFF2-40B4-BE49-F238E27FC236}">
                  <a16:creationId xmlns:a16="http://schemas.microsoft.com/office/drawing/2014/main" id="{BB4684DF-9DE2-45B7-9C0D-6E43793BEA6B}"/>
                </a:ext>
              </a:extLst>
            </p:cNvPr>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6142;p79">
              <a:extLst>
                <a:ext uri="{FF2B5EF4-FFF2-40B4-BE49-F238E27FC236}">
                  <a16:creationId xmlns:a16="http://schemas.microsoft.com/office/drawing/2014/main" id="{17C9A854-4CF1-4E36-94C2-49285122FB65}"/>
                </a:ext>
              </a:extLst>
            </p:cNvPr>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6143;p79">
              <a:extLst>
                <a:ext uri="{FF2B5EF4-FFF2-40B4-BE49-F238E27FC236}">
                  <a16:creationId xmlns:a16="http://schemas.microsoft.com/office/drawing/2014/main" id="{143A40BF-682B-487B-80B7-4544DE765894}"/>
                </a:ext>
              </a:extLst>
            </p:cNvPr>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6144;p79">
              <a:extLst>
                <a:ext uri="{FF2B5EF4-FFF2-40B4-BE49-F238E27FC236}">
                  <a16:creationId xmlns:a16="http://schemas.microsoft.com/office/drawing/2014/main" id="{597DB66F-61D6-479A-86C1-E5A88A39CF56}"/>
                </a:ext>
              </a:extLst>
            </p:cNvPr>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6145;p79">
              <a:extLst>
                <a:ext uri="{FF2B5EF4-FFF2-40B4-BE49-F238E27FC236}">
                  <a16:creationId xmlns:a16="http://schemas.microsoft.com/office/drawing/2014/main" id="{639D6A4B-F7A6-4828-80C0-ECB2FB2AD557}"/>
                </a:ext>
              </a:extLst>
            </p:cNvPr>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6146;p79">
              <a:extLst>
                <a:ext uri="{FF2B5EF4-FFF2-40B4-BE49-F238E27FC236}">
                  <a16:creationId xmlns:a16="http://schemas.microsoft.com/office/drawing/2014/main" id="{CA3DDC4C-51DB-44F2-A64C-A5708F086CAE}"/>
                </a:ext>
              </a:extLst>
            </p:cNvPr>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6147;p79">
              <a:extLst>
                <a:ext uri="{FF2B5EF4-FFF2-40B4-BE49-F238E27FC236}">
                  <a16:creationId xmlns:a16="http://schemas.microsoft.com/office/drawing/2014/main" id="{97BB3017-7A30-4A35-AEE3-D98AA1EEE1E1}"/>
                </a:ext>
              </a:extLst>
            </p:cNvPr>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6148;p79">
              <a:extLst>
                <a:ext uri="{FF2B5EF4-FFF2-40B4-BE49-F238E27FC236}">
                  <a16:creationId xmlns:a16="http://schemas.microsoft.com/office/drawing/2014/main" id="{6AB5ABAE-1C5D-4489-8E69-87167FC7015C}"/>
                </a:ext>
              </a:extLst>
            </p:cNvPr>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6149;p79">
              <a:extLst>
                <a:ext uri="{FF2B5EF4-FFF2-40B4-BE49-F238E27FC236}">
                  <a16:creationId xmlns:a16="http://schemas.microsoft.com/office/drawing/2014/main" id="{EC608234-321D-4681-B0E2-7B5773369B87}"/>
                </a:ext>
              </a:extLst>
            </p:cNvPr>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6150;p79">
              <a:extLst>
                <a:ext uri="{FF2B5EF4-FFF2-40B4-BE49-F238E27FC236}">
                  <a16:creationId xmlns:a16="http://schemas.microsoft.com/office/drawing/2014/main" id="{46FA532A-B70E-46A2-87A5-406837F19E9F}"/>
                </a:ext>
              </a:extLst>
            </p:cNvPr>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6151;p79">
              <a:extLst>
                <a:ext uri="{FF2B5EF4-FFF2-40B4-BE49-F238E27FC236}">
                  <a16:creationId xmlns:a16="http://schemas.microsoft.com/office/drawing/2014/main" id="{AEF3A7C0-1135-42F8-A5F2-6ADE812E0682}"/>
                </a:ext>
              </a:extLst>
            </p:cNvPr>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6152;p79">
              <a:extLst>
                <a:ext uri="{FF2B5EF4-FFF2-40B4-BE49-F238E27FC236}">
                  <a16:creationId xmlns:a16="http://schemas.microsoft.com/office/drawing/2014/main" id="{35BED675-CD40-4672-A10B-145DDA6E9171}"/>
                </a:ext>
              </a:extLst>
            </p:cNvPr>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6153;p79">
              <a:extLst>
                <a:ext uri="{FF2B5EF4-FFF2-40B4-BE49-F238E27FC236}">
                  <a16:creationId xmlns:a16="http://schemas.microsoft.com/office/drawing/2014/main" id="{52E2841E-5694-45E3-8E08-D3FB44CC8EA5}"/>
                </a:ext>
              </a:extLst>
            </p:cNvPr>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6154;p79">
              <a:extLst>
                <a:ext uri="{FF2B5EF4-FFF2-40B4-BE49-F238E27FC236}">
                  <a16:creationId xmlns:a16="http://schemas.microsoft.com/office/drawing/2014/main" id="{2CA9B028-031B-4AA8-9ED6-AB7647E90A8B}"/>
                </a:ext>
              </a:extLst>
            </p:cNvPr>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6155;p79">
              <a:extLst>
                <a:ext uri="{FF2B5EF4-FFF2-40B4-BE49-F238E27FC236}">
                  <a16:creationId xmlns:a16="http://schemas.microsoft.com/office/drawing/2014/main" id="{1D53D412-BA57-42D1-9CE3-88C850F3387E}"/>
                </a:ext>
              </a:extLst>
            </p:cNvPr>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6156;p79">
              <a:extLst>
                <a:ext uri="{FF2B5EF4-FFF2-40B4-BE49-F238E27FC236}">
                  <a16:creationId xmlns:a16="http://schemas.microsoft.com/office/drawing/2014/main" id="{DEC3F913-167C-4BEE-A6B5-DD365FAD7BFB}"/>
                </a:ext>
              </a:extLst>
            </p:cNvPr>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6157;p79">
              <a:extLst>
                <a:ext uri="{FF2B5EF4-FFF2-40B4-BE49-F238E27FC236}">
                  <a16:creationId xmlns:a16="http://schemas.microsoft.com/office/drawing/2014/main" id="{3E37FD1D-72BF-4C2C-B187-CEC831EA2FD4}"/>
                </a:ext>
              </a:extLst>
            </p:cNvPr>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6158;p79">
              <a:extLst>
                <a:ext uri="{FF2B5EF4-FFF2-40B4-BE49-F238E27FC236}">
                  <a16:creationId xmlns:a16="http://schemas.microsoft.com/office/drawing/2014/main" id="{6C41A547-0AB2-4302-8242-C608BEB6311D}"/>
                </a:ext>
              </a:extLst>
            </p:cNvPr>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6159;p79">
              <a:extLst>
                <a:ext uri="{FF2B5EF4-FFF2-40B4-BE49-F238E27FC236}">
                  <a16:creationId xmlns:a16="http://schemas.microsoft.com/office/drawing/2014/main" id="{640D5528-929E-4EEC-BF4D-7C6CD09FE1F0}"/>
                </a:ext>
              </a:extLst>
            </p:cNvPr>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6160;p79">
              <a:extLst>
                <a:ext uri="{FF2B5EF4-FFF2-40B4-BE49-F238E27FC236}">
                  <a16:creationId xmlns:a16="http://schemas.microsoft.com/office/drawing/2014/main" id="{8AA72550-CE22-4829-81EF-392569AD16A2}"/>
                </a:ext>
              </a:extLst>
            </p:cNvPr>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6161;p79">
              <a:extLst>
                <a:ext uri="{FF2B5EF4-FFF2-40B4-BE49-F238E27FC236}">
                  <a16:creationId xmlns:a16="http://schemas.microsoft.com/office/drawing/2014/main" id="{7102E999-E7CD-4C35-8545-A58D2B2153E7}"/>
                </a:ext>
              </a:extLst>
            </p:cNvPr>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6162;p79">
              <a:extLst>
                <a:ext uri="{FF2B5EF4-FFF2-40B4-BE49-F238E27FC236}">
                  <a16:creationId xmlns:a16="http://schemas.microsoft.com/office/drawing/2014/main" id="{A3C9B79D-1F37-4F95-90A2-2189D81C62D9}"/>
                </a:ext>
              </a:extLst>
            </p:cNvPr>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6163;p79">
              <a:extLst>
                <a:ext uri="{FF2B5EF4-FFF2-40B4-BE49-F238E27FC236}">
                  <a16:creationId xmlns:a16="http://schemas.microsoft.com/office/drawing/2014/main" id="{CFC80E11-AB50-4D5F-8B87-1EAB5C98FD60}"/>
                </a:ext>
              </a:extLst>
            </p:cNvPr>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6164;p79">
              <a:extLst>
                <a:ext uri="{FF2B5EF4-FFF2-40B4-BE49-F238E27FC236}">
                  <a16:creationId xmlns:a16="http://schemas.microsoft.com/office/drawing/2014/main" id="{5A94B59E-B27E-4E4A-8D62-B0F3E3DAE9F8}"/>
                </a:ext>
              </a:extLst>
            </p:cNvPr>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6165;p79">
              <a:extLst>
                <a:ext uri="{FF2B5EF4-FFF2-40B4-BE49-F238E27FC236}">
                  <a16:creationId xmlns:a16="http://schemas.microsoft.com/office/drawing/2014/main" id="{BA1E0E8C-0CEA-464B-9FC9-3563CB21A6C7}"/>
                </a:ext>
              </a:extLst>
            </p:cNvPr>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6166;p79">
              <a:extLst>
                <a:ext uri="{FF2B5EF4-FFF2-40B4-BE49-F238E27FC236}">
                  <a16:creationId xmlns:a16="http://schemas.microsoft.com/office/drawing/2014/main" id="{E24A4443-BF3E-4CD5-9D66-BF09B9CE301F}"/>
                </a:ext>
              </a:extLst>
            </p:cNvPr>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6167;p79">
              <a:extLst>
                <a:ext uri="{FF2B5EF4-FFF2-40B4-BE49-F238E27FC236}">
                  <a16:creationId xmlns:a16="http://schemas.microsoft.com/office/drawing/2014/main" id="{CB568230-DCF9-4DB4-9485-43B55E6972EF}"/>
                </a:ext>
              </a:extLst>
            </p:cNvPr>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6168;p79">
              <a:extLst>
                <a:ext uri="{FF2B5EF4-FFF2-40B4-BE49-F238E27FC236}">
                  <a16:creationId xmlns:a16="http://schemas.microsoft.com/office/drawing/2014/main" id="{8BE1ABE4-E5F7-44BD-B2F1-EB8711563DC6}"/>
                </a:ext>
              </a:extLst>
            </p:cNvPr>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6169;p79">
              <a:extLst>
                <a:ext uri="{FF2B5EF4-FFF2-40B4-BE49-F238E27FC236}">
                  <a16:creationId xmlns:a16="http://schemas.microsoft.com/office/drawing/2014/main" id="{32387DDA-101E-4792-89C8-909BBCFEF7CB}"/>
                </a:ext>
              </a:extLst>
            </p:cNvPr>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6170;p79">
              <a:extLst>
                <a:ext uri="{FF2B5EF4-FFF2-40B4-BE49-F238E27FC236}">
                  <a16:creationId xmlns:a16="http://schemas.microsoft.com/office/drawing/2014/main" id="{5937A8B4-55AA-40C3-8D30-A5C11A055BB2}"/>
                </a:ext>
              </a:extLst>
            </p:cNvPr>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6171;p79">
              <a:extLst>
                <a:ext uri="{FF2B5EF4-FFF2-40B4-BE49-F238E27FC236}">
                  <a16:creationId xmlns:a16="http://schemas.microsoft.com/office/drawing/2014/main" id="{E32459AF-0DF5-4577-B8C2-FFC94EF1DB68}"/>
                </a:ext>
              </a:extLst>
            </p:cNvPr>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6172;p79">
              <a:extLst>
                <a:ext uri="{FF2B5EF4-FFF2-40B4-BE49-F238E27FC236}">
                  <a16:creationId xmlns:a16="http://schemas.microsoft.com/office/drawing/2014/main" id="{6C7811C8-5D6D-4F83-AACA-2D94489887A6}"/>
                </a:ext>
              </a:extLst>
            </p:cNvPr>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6173;p79">
              <a:extLst>
                <a:ext uri="{FF2B5EF4-FFF2-40B4-BE49-F238E27FC236}">
                  <a16:creationId xmlns:a16="http://schemas.microsoft.com/office/drawing/2014/main" id="{B3F18E62-1392-4E1C-A18F-600229489070}"/>
                </a:ext>
              </a:extLst>
            </p:cNvPr>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6174;p79">
              <a:extLst>
                <a:ext uri="{FF2B5EF4-FFF2-40B4-BE49-F238E27FC236}">
                  <a16:creationId xmlns:a16="http://schemas.microsoft.com/office/drawing/2014/main" id="{EAB56882-D30B-4552-9590-8BE36CBA7AF2}"/>
                </a:ext>
              </a:extLst>
            </p:cNvPr>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6175;p79">
              <a:extLst>
                <a:ext uri="{FF2B5EF4-FFF2-40B4-BE49-F238E27FC236}">
                  <a16:creationId xmlns:a16="http://schemas.microsoft.com/office/drawing/2014/main" id="{34D57E56-FB3F-4F21-B68A-752A0A3C7664}"/>
                </a:ext>
              </a:extLst>
            </p:cNvPr>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6176;p79">
              <a:extLst>
                <a:ext uri="{FF2B5EF4-FFF2-40B4-BE49-F238E27FC236}">
                  <a16:creationId xmlns:a16="http://schemas.microsoft.com/office/drawing/2014/main" id="{F909F8FE-BE1A-437E-9547-8590FC946FEF}"/>
                </a:ext>
              </a:extLst>
            </p:cNvPr>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6177;p79">
              <a:extLst>
                <a:ext uri="{FF2B5EF4-FFF2-40B4-BE49-F238E27FC236}">
                  <a16:creationId xmlns:a16="http://schemas.microsoft.com/office/drawing/2014/main" id="{BE228422-2438-4B42-907A-3B2A550BC27F}"/>
                </a:ext>
              </a:extLst>
            </p:cNvPr>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6178;p79">
              <a:extLst>
                <a:ext uri="{FF2B5EF4-FFF2-40B4-BE49-F238E27FC236}">
                  <a16:creationId xmlns:a16="http://schemas.microsoft.com/office/drawing/2014/main" id="{1314C986-17C2-4FB6-B2E0-D5141AA4FD21}"/>
                </a:ext>
              </a:extLst>
            </p:cNvPr>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6179;p79">
              <a:extLst>
                <a:ext uri="{FF2B5EF4-FFF2-40B4-BE49-F238E27FC236}">
                  <a16:creationId xmlns:a16="http://schemas.microsoft.com/office/drawing/2014/main" id="{E3EB5311-4A3A-4A98-9B06-297BF1632CD8}"/>
                </a:ext>
              </a:extLst>
            </p:cNvPr>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6180;p79">
              <a:extLst>
                <a:ext uri="{FF2B5EF4-FFF2-40B4-BE49-F238E27FC236}">
                  <a16:creationId xmlns:a16="http://schemas.microsoft.com/office/drawing/2014/main" id="{C5980F87-4ADB-4BA4-87D0-C885BB50C8C7}"/>
                </a:ext>
              </a:extLst>
            </p:cNvPr>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6181;p79">
              <a:extLst>
                <a:ext uri="{FF2B5EF4-FFF2-40B4-BE49-F238E27FC236}">
                  <a16:creationId xmlns:a16="http://schemas.microsoft.com/office/drawing/2014/main" id="{DFE745AC-BE1F-489B-8CE7-E02D07FD9B90}"/>
                </a:ext>
              </a:extLst>
            </p:cNvPr>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6182;p79">
              <a:extLst>
                <a:ext uri="{FF2B5EF4-FFF2-40B4-BE49-F238E27FC236}">
                  <a16:creationId xmlns:a16="http://schemas.microsoft.com/office/drawing/2014/main" id="{BF9060A2-C993-4EF6-BC64-968139EBECBD}"/>
                </a:ext>
              </a:extLst>
            </p:cNvPr>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6183;p79">
              <a:extLst>
                <a:ext uri="{FF2B5EF4-FFF2-40B4-BE49-F238E27FC236}">
                  <a16:creationId xmlns:a16="http://schemas.microsoft.com/office/drawing/2014/main" id="{B0430F4E-81CD-494A-BA37-9A4BC6ED9EA6}"/>
                </a:ext>
              </a:extLst>
            </p:cNvPr>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6184;p79">
              <a:extLst>
                <a:ext uri="{FF2B5EF4-FFF2-40B4-BE49-F238E27FC236}">
                  <a16:creationId xmlns:a16="http://schemas.microsoft.com/office/drawing/2014/main" id="{F5852606-040B-4A55-8F51-53815BCFF9CE}"/>
                </a:ext>
              </a:extLst>
            </p:cNvPr>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6185;p79">
              <a:extLst>
                <a:ext uri="{FF2B5EF4-FFF2-40B4-BE49-F238E27FC236}">
                  <a16:creationId xmlns:a16="http://schemas.microsoft.com/office/drawing/2014/main" id="{224C430E-A9CE-4827-B229-B28096841E08}"/>
                </a:ext>
              </a:extLst>
            </p:cNvPr>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6186;p79">
              <a:extLst>
                <a:ext uri="{FF2B5EF4-FFF2-40B4-BE49-F238E27FC236}">
                  <a16:creationId xmlns:a16="http://schemas.microsoft.com/office/drawing/2014/main" id="{87ED400B-2B02-44F5-A6FB-6F6D9E321305}"/>
                </a:ext>
              </a:extLst>
            </p:cNvPr>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6187;p79">
              <a:extLst>
                <a:ext uri="{FF2B5EF4-FFF2-40B4-BE49-F238E27FC236}">
                  <a16:creationId xmlns:a16="http://schemas.microsoft.com/office/drawing/2014/main" id="{1CC22E19-234F-4255-ABBD-9490D068F21D}"/>
                </a:ext>
              </a:extLst>
            </p:cNvPr>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6188;p79">
              <a:extLst>
                <a:ext uri="{FF2B5EF4-FFF2-40B4-BE49-F238E27FC236}">
                  <a16:creationId xmlns:a16="http://schemas.microsoft.com/office/drawing/2014/main" id="{395327E4-2158-41BC-8567-7AC1FA6D1D67}"/>
                </a:ext>
              </a:extLst>
            </p:cNvPr>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6189;p79">
              <a:extLst>
                <a:ext uri="{FF2B5EF4-FFF2-40B4-BE49-F238E27FC236}">
                  <a16:creationId xmlns:a16="http://schemas.microsoft.com/office/drawing/2014/main" id="{0ADCADAD-059C-4294-A1B6-A1A5766A18A1}"/>
                </a:ext>
              </a:extLst>
            </p:cNvPr>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6190;p79">
              <a:extLst>
                <a:ext uri="{FF2B5EF4-FFF2-40B4-BE49-F238E27FC236}">
                  <a16:creationId xmlns:a16="http://schemas.microsoft.com/office/drawing/2014/main" id="{85203E72-8361-4D52-9C2E-3D54AA39523C}"/>
                </a:ext>
              </a:extLst>
            </p:cNvPr>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6191;p79">
              <a:extLst>
                <a:ext uri="{FF2B5EF4-FFF2-40B4-BE49-F238E27FC236}">
                  <a16:creationId xmlns:a16="http://schemas.microsoft.com/office/drawing/2014/main" id="{542242B7-CE70-4FE1-AE7C-7EFFCFF04FF0}"/>
                </a:ext>
              </a:extLst>
            </p:cNvPr>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6192;p79">
              <a:extLst>
                <a:ext uri="{FF2B5EF4-FFF2-40B4-BE49-F238E27FC236}">
                  <a16:creationId xmlns:a16="http://schemas.microsoft.com/office/drawing/2014/main" id="{57A1D1E3-627E-464B-A0EE-79688D324755}"/>
                </a:ext>
              </a:extLst>
            </p:cNvPr>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6193;p79">
              <a:extLst>
                <a:ext uri="{FF2B5EF4-FFF2-40B4-BE49-F238E27FC236}">
                  <a16:creationId xmlns:a16="http://schemas.microsoft.com/office/drawing/2014/main" id="{2C2C85AC-3B77-4589-8215-BB37D6EFA96F}"/>
                </a:ext>
              </a:extLst>
            </p:cNvPr>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6194;p79">
              <a:extLst>
                <a:ext uri="{FF2B5EF4-FFF2-40B4-BE49-F238E27FC236}">
                  <a16:creationId xmlns:a16="http://schemas.microsoft.com/office/drawing/2014/main" id="{71106179-B5FC-47CD-A82E-3F1BCBDDE50F}"/>
                </a:ext>
              </a:extLst>
            </p:cNvPr>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6195;p79">
              <a:extLst>
                <a:ext uri="{FF2B5EF4-FFF2-40B4-BE49-F238E27FC236}">
                  <a16:creationId xmlns:a16="http://schemas.microsoft.com/office/drawing/2014/main" id="{33D62E65-FCD8-4E53-9093-7AA8416F8AF4}"/>
                </a:ext>
              </a:extLst>
            </p:cNvPr>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6196;p79">
              <a:extLst>
                <a:ext uri="{FF2B5EF4-FFF2-40B4-BE49-F238E27FC236}">
                  <a16:creationId xmlns:a16="http://schemas.microsoft.com/office/drawing/2014/main" id="{D6F6769B-8117-4F48-9F4B-B1F2CA236597}"/>
                </a:ext>
              </a:extLst>
            </p:cNvPr>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6197;p79">
              <a:extLst>
                <a:ext uri="{FF2B5EF4-FFF2-40B4-BE49-F238E27FC236}">
                  <a16:creationId xmlns:a16="http://schemas.microsoft.com/office/drawing/2014/main" id="{F754C851-A2D9-4EE7-9C5B-509E1F263005}"/>
                </a:ext>
              </a:extLst>
            </p:cNvPr>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6198;p79">
              <a:extLst>
                <a:ext uri="{FF2B5EF4-FFF2-40B4-BE49-F238E27FC236}">
                  <a16:creationId xmlns:a16="http://schemas.microsoft.com/office/drawing/2014/main" id="{9CA7DF7A-F903-46CE-860E-C025A7D13C24}"/>
                </a:ext>
              </a:extLst>
            </p:cNvPr>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6199;p79">
              <a:extLst>
                <a:ext uri="{FF2B5EF4-FFF2-40B4-BE49-F238E27FC236}">
                  <a16:creationId xmlns:a16="http://schemas.microsoft.com/office/drawing/2014/main" id="{82562D3F-2F09-47C9-91F5-974A22FAC2A2}"/>
                </a:ext>
              </a:extLst>
            </p:cNvPr>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6200;p79">
              <a:extLst>
                <a:ext uri="{FF2B5EF4-FFF2-40B4-BE49-F238E27FC236}">
                  <a16:creationId xmlns:a16="http://schemas.microsoft.com/office/drawing/2014/main" id="{A20161C7-6372-43A5-BFC2-ED46DEAD075E}"/>
                </a:ext>
              </a:extLst>
            </p:cNvPr>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6201;p79">
              <a:extLst>
                <a:ext uri="{FF2B5EF4-FFF2-40B4-BE49-F238E27FC236}">
                  <a16:creationId xmlns:a16="http://schemas.microsoft.com/office/drawing/2014/main" id="{E1BFBEBD-CD2B-416E-A5B0-70F5838D3E29}"/>
                </a:ext>
              </a:extLst>
            </p:cNvPr>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6202;p79">
              <a:extLst>
                <a:ext uri="{FF2B5EF4-FFF2-40B4-BE49-F238E27FC236}">
                  <a16:creationId xmlns:a16="http://schemas.microsoft.com/office/drawing/2014/main" id="{E6D41949-7362-42EC-A7C7-6443274A9BF6}"/>
                </a:ext>
              </a:extLst>
            </p:cNvPr>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6203;p79">
              <a:extLst>
                <a:ext uri="{FF2B5EF4-FFF2-40B4-BE49-F238E27FC236}">
                  <a16:creationId xmlns:a16="http://schemas.microsoft.com/office/drawing/2014/main" id="{383A8D13-8B06-4459-89ED-54401DD0EF12}"/>
                </a:ext>
              </a:extLst>
            </p:cNvPr>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6204;p79">
              <a:extLst>
                <a:ext uri="{FF2B5EF4-FFF2-40B4-BE49-F238E27FC236}">
                  <a16:creationId xmlns:a16="http://schemas.microsoft.com/office/drawing/2014/main" id="{CA72C0C7-869F-4360-A908-E99E0708B998}"/>
                </a:ext>
              </a:extLst>
            </p:cNvPr>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6205;p79">
              <a:extLst>
                <a:ext uri="{FF2B5EF4-FFF2-40B4-BE49-F238E27FC236}">
                  <a16:creationId xmlns:a16="http://schemas.microsoft.com/office/drawing/2014/main" id="{AA292058-530A-4110-A335-45E23802234A}"/>
                </a:ext>
              </a:extLst>
            </p:cNvPr>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6206;p79">
              <a:extLst>
                <a:ext uri="{FF2B5EF4-FFF2-40B4-BE49-F238E27FC236}">
                  <a16:creationId xmlns:a16="http://schemas.microsoft.com/office/drawing/2014/main" id="{AD9BCA58-59EB-4862-A908-B9187DC4DB80}"/>
                </a:ext>
              </a:extLst>
            </p:cNvPr>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6207;p79">
              <a:extLst>
                <a:ext uri="{FF2B5EF4-FFF2-40B4-BE49-F238E27FC236}">
                  <a16:creationId xmlns:a16="http://schemas.microsoft.com/office/drawing/2014/main" id="{0D3B4B49-661B-410F-9243-BD199C7475B6}"/>
                </a:ext>
              </a:extLst>
            </p:cNvPr>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6208;p79">
              <a:extLst>
                <a:ext uri="{FF2B5EF4-FFF2-40B4-BE49-F238E27FC236}">
                  <a16:creationId xmlns:a16="http://schemas.microsoft.com/office/drawing/2014/main" id="{253AE5EE-7896-4606-A5A3-18D1A9477A88}"/>
                </a:ext>
              </a:extLst>
            </p:cNvPr>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6209;p79">
              <a:extLst>
                <a:ext uri="{FF2B5EF4-FFF2-40B4-BE49-F238E27FC236}">
                  <a16:creationId xmlns:a16="http://schemas.microsoft.com/office/drawing/2014/main" id="{0510D9DE-DDD3-4D4C-AB16-9BC5298AB192}"/>
                </a:ext>
              </a:extLst>
            </p:cNvPr>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6210;p79">
              <a:extLst>
                <a:ext uri="{FF2B5EF4-FFF2-40B4-BE49-F238E27FC236}">
                  <a16:creationId xmlns:a16="http://schemas.microsoft.com/office/drawing/2014/main" id="{1EE9B7D4-A580-4304-B150-086DE9431E95}"/>
                </a:ext>
              </a:extLst>
            </p:cNvPr>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6211;p79">
              <a:extLst>
                <a:ext uri="{FF2B5EF4-FFF2-40B4-BE49-F238E27FC236}">
                  <a16:creationId xmlns:a16="http://schemas.microsoft.com/office/drawing/2014/main" id="{A4B23976-7B51-472C-AA00-A178A71E1386}"/>
                </a:ext>
              </a:extLst>
            </p:cNvPr>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6212;p79">
              <a:extLst>
                <a:ext uri="{FF2B5EF4-FFF2-40B4-BE49-F238E27FC236}">
                  <a16:creationId xmlns:a16="http://schemas.microsoft.com/office/drawing/2014/main" id="{3C1AE71D-8EB8-4C4A-9EDE-84AA1D827625}"/>
                </a:ext>
              </a:extLst>
            </p:cNvPr>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6213;p79">
              <a:extLst>
                <a:ext uri="{FF2B5EF4-FFF2-40B4-BE49-F238E27FC236}">
                  <a16:creationId xmlns:a16="http://schemas.microsoft.com/office/drawing/2014/main" id="{57C1672F-4A3E-4326-80F8-24FEBFC2E740}"/>
                </a:ext>
              </a:extLst>
            </p:cNvPr>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6214;p79">
              <a:extLst>
                <a:ext uri="{FF2B5EF4-FFF2-40B4-BE49-F238E27FC236}">
                  <a16:creationId xmlns:a16="http://schemas.microsoft.com/office/drawing/2014/main" id="{5C0DB69D-9D1A-4D9C-8BB6-89EF2F0ACFED}"/>
                </a:ext>
              </a:extLst>
            </p:cNvPr>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6215;p79">
              <a:extLst>
                <a:ext uri="{FF2B5EF4-FFF2-40B4-BE49-F238E27FC236}">
                  <a16:creationId xmlns:a16="http://schemas.microsoft.com/office/drawing/2014/main" id="{D5D8FDBF-4620-4D57-926F-0D20C94024E4}"/>
                </a:ext>
              </a:extLst>
            </p:cNvPr>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6216;p79">
              <a:extLst>
                <a:ext uri="{FF2B5EF4-FFF2-40B4-BE49-F238E27FC236}">
                  <a16:creationId xmlns:a16="http://schemas.microsoft.com/office/drawing/2014/main" id="{B07A2172-0DA5-4714-8747-DDECF974D11C}"/>
                </a:ext>
              </a:extLst>
            </p:cNvPr>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6217;p79">
              <a:extLst>
                <a:ext uri="{FF2B5EF4-FFF2-40B4-BE49-F238E27FC236}">
                  <a16:creationId xmlns:a16="http://schemas.microsoft.com/office/drawing/2014/main" id="{B1ABC52F-C0EE-4A67-BA67-D800A7D59EEF}"/>
                </a:ext>
              </a:extLst>
            </p:cNvPr>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6218;p79">
              <a:extLst>
                <a:ext uri="{FF2B5EF4-FFF2-40B4-BE49-F238E27FC236}">
                  <a16:creationId xmlns:a16="http://schemas.microsoft.com/office/drawing/2014/main" id="{7E8C7BDD-5E83-4A86-AE0F-4D2275417D3D}"/>
                </a:ext>
              </a:extLst>
            </p:cNvPr>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6219;p79">
              <a:extLst>
                <a:ext uri="{FF2B5EF4-FFF2-40B4-BE49-F238E27FC236}">
                  <a16:creationId xmlns:a16="http://schemas.microsoft.com/office/drawing/2014/main" id="{FEE1C959-DACD-4110-A339-8C2514993DC2}"/>
                </a:ext>
              </a:extLst>
            </p:cNvPr>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6220;p79">
              <a:extLst>
                <a:ext uri="{FF2B5EF4-FFF2-40B4-BE49-F238E27FC236}">
                  <a16:creationId xmlns:a16="http://schemas.microsoft.com/office/drawing/2014/main" id="{CBF1925D-39BB-4B8F-8C92-8FD3CF14EE19}"/>
                </a:ext>
              </a:extLst>
            </p:cNvPr>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6221;p79">
              <a:extLst>
                <a:ext uri="{FF2B5EF4-FFF2-40B4-BE49-F238E27FC236}">
                  <a16:creationId xmlns:a16="http://schemas.microsoft.com/office/drawing/2014/main" id="{94B61DC5-B1AA-4B22-A8F6-589DF08AF0EB}"/>
                </a:ext>
              </a:extLst>
            </p:cNvPr>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6222;p79">
              <a:extLst>
                <a:ext uri="{FF2B5EF4-FFF2-40B4-BE49-F238E27FC236}">
                  <a16:creationId xmlns:a16="http://schemas.microsoft.com/office/drawing/2014/main" id="{9FAD4216-32F4-454D-9B03-D9324B671229}"/>
                </a:ext>
              </a:extLst>
            </p:cNvPr>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6223;p79">
              <a:extLst>
                <a:ext uri="{FF2B5EF4-FFF2-40B4-BE49-F238E27FC236}">
                  <a16:creationId xmlns:a16="http://schemas.microsoft.com/office/drawing/2014/main" id="{2AA6A509-E928-44EB-A219-9C20AC55FFA0}"/>
                </a:ext>
              </a:extLst>
            </p:cNvPr>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6224;p79">
              <a:extLst>
                <a:ext uri="{FF2B5EF4-FFF2-40B4-BE49-F238E27FC236}">
                  <a16:creationId xmlns:a16="http://schemas.microsoft.com/office/drawing/2014/main" id="{B40857E6-C57F-4EDF-8A60-701B8C4E7A09}"/>
                </a:ext>
              </a:extLst>
            </p:cNvPr>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6225;p79">
              <a:extLst>
                <a:ext uri="{FF2B5EF4-FFF2-40B4-BE49-F238E27FC236}">
                  <a16:creationId xmlns:a16="http://schemas.microsoft.com/office/drawing/2014/main" id="{C9D4CA4B-BA46-4F41-8D02-8F8A133E3D01}"/>
                </a:ext>
              </a:extLst>
            </p:cNvPr>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6226;p79">
              <a:extLst>
                <a:ext uri="{FF2B5EF4-FFF2-40B4-BE49-F238E27FC236}">
                  <a16:creationId xmlns:a16="http://schemas.microsoft.com/office/drawing/2014/main" id="{F5C0C3FF-210D-4356-A910-EEA96B02FB14}"/>
                </a:ext>
              </a:extLst>
            </p:cNvPr>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6227;p79">
              <a:extLst>
                <a:ext uri="{FF2B5EF4-FFF2-40B4-BE49-F238E27FC236}">
                  <a16:creationId xmlns:a16="http://schemas.microsoft.com/office/drawing/2014/main" id="{E607F9F9-25EB-4EAF-B362-665BA9452821}"/>
                </a:ext>
              </a:extLst>
            </p:cNvPr>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6228;p79">
              <a:extLst>
                <a:ext uri="{FF2B5EF4-FFF2-40B4-BE49-F238E27FC236}">
                  <a16:creationId xmlns:a16="http://schemas.microsoft.com/office/drawing/2014/main" id="{DE152D2E-BE1E-4F52-A489-7E06E4E16CAC}"/>
                </a:ext>
              </a:extLst>
            </p:cNvPr>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6229;p79">
              <a:extLst>
                <a:ext uri="{FF2B5EF4-FFF2-40B4-BE49-F238E27FC236}">
                  <a16:creationId xmlns:a16="http://schemas.microsoft.com/office/drawing/2014/main" id="{79342FAB-6DC7-4194-A8F0-087951441077}"/>
                </a:ext>
              </a:extLst>
            </p:cNvPr>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6230;p79">
              <a:extLst>
                <a:ext uri="{FF2B5EF4-FFF2-40B4-BE49-F238E27FC236}">
                  <a16:creationId xmlns:a16="http://schemas.microsoft.com/office/drawing/2014/main" id="{C0E1E22F-9BA7-4FFE-9D39-6AF706ECE6E8}"/>
                </a:ext>
              </a:extLst>
            </p:cNvPr>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6231;p79">
              <a:extLst>
                <a:ext uri="{FF2B5EF4-FFF2-40B4-BE49-F238E27FC236}">
                  <a16:creationId xmlns:a16="http://schemas.microsoft.com/office/drawing/2014/main" id="{A9A9DD48-EF13-418D-892F-0C9600C3F285}"/>
                </a:ext>
              </a:extLst>
            </p:cNvPr>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6232;p79">
              <a:extLst>
                <a:ext uri="{FF2B5EF4-FFF2-40B4-BE49-F238E27FC236}">
                  <a16:creationId xmlns:a16="http://schemas.microsoft.com/office/drawing/2014/main" id="{0653ACEC-1C04-44AA-88A3-7EF4E0A8445D}"/>
                </a:ext>
              </a:extLst>
            </p:cNvPr>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6233;p79">
              <a:extLst>
                <a:ext uri="{FF2B5EF4-FFF2-40B4-BE49-F238E27FC236}">
                  <a16:creationId xmlns:a16="http://schemas.microsoft.com/office/drawing/2014/main" id="{61FB12B2-C713-4592-9022-03F79C9D3136}"/>
                </a:ext>
              </a:extLst>
            </p:cNvPr>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6234;p79">
              <a:extLst>
                <a:ext uri="{FF2B5EF4-FFF2-40B4-BE49-F238E27FC236}">
                  <a16:creationId xmlns:a16="http://schemas.microsoft.com/office/drawing/2014/main" id="{BC1A1E77-77CD-4CFA-9E29-1E8F3DD96464}"/>
                </a:ext>
              </a:extLst>
            </p:cNvPr>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6235;p79">
              <a:extLst>
                <a:ext uri="{FF2B5EF4-FFF2-40B4-BE49-F238E27FC236}">
                  <a16:creationId xmlns:a16="http://schemas.microsoft.com/office/drawing/2014/main" id="{7266E19E-50CB-455E-83C4-34F3AEE2C30D}"/>
                </a:ext>
              </a:extLst>
            </p:cNvPr>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6236;p79">
              <a:extLst>
                <a:ext uri="{FF2B5EF4-FFF2-40B4-BE49-F238E27FC236}">
                  <a16:creationId xmlns:a16="http://schemas.microsoft.com/office/drawing/2014/main" id="{3DA06E95-3A0C-48D6-9278-140C0DB49EC3}"/>
                </a:ext>
              </a:extLst>
            </p:cNvPr>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6237;p79">
              <a:extLst>
                <a:ext uri="{FF2B5EF4-FFF2-40B4-BE49-F238E27FC236}">
                  <a16:creationId xmlns:a16="http://schemas.microsoft.com/office/drawing/2014/main" id="{AFB13A8D-0E98-4539-A62B-9C72713153B7}"/>
                </a:ext>
              </a:extLst>
            </p:cNvPr>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6238;p79">
              <a:extLst>
                <a:ext uri="{FF2B5EF4-FFF2-40B4-BE49-F238E27FC236}">
                  <a16:creationId xmlns:a16="http://schemas.microsoft.com/office/drawing/2014/main" id="{C2691FE5-393D-4717-9A75-CF3B5301B2B3}"/>
                </a:ext>
              </a:extLst>
            </p:cNvPr>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6239;p79">
              <a:extLst>
                <a:ext uri="{FF2B5EF4-FFF2-40B4-BE49-F238E27FC236}">
                  <a16:creationId xmlns:a16="http://schemas.microsoft.com/office/drawing/2014/main" id="{B2C0EF4E-987A-4A46-A48D-564EF809C23D}"/>
                </a:ext>
              </a:extLst>
            </p:cNvPr>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6240;p79">
              <a:extLst>
                <a:ext uri="{FF2B5EF4-FFF2-40B4-BE49-F238E27FC236}">
                  <a16:creationId xmlns:a16="http://schemas.microsoft.com/office/drawing/2014/main" id="{FA037F47-FE26-468F-AF53-C038B98E0993}"/>
                </a:ext>
              </a:extLst>
            </p:cNvPr>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6241;p79">
              <a:extLst>
                <a:ext uri="{FF2B5EF4-FFF2-40B4-BE49-F238E27FC236}">
                  <a16:creationId xmlns:a16="http://schemas.microsoft.com/office/drawing/2014/main" id="{0D06209F-33A9-4A2B-A596-443CED533D4E}"/>
                </a:ext>
              </a:extLst>
            </p:cNvPr>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6242;p79">
              <a:extLst>
                <a:ext uri="{FF2B5EF4-FFF2-40B4-BE49-F238E27FC236}">
                  <a16:creationId xmlns:a16="http://schemas.microsoft.com/office/drawing/2014/main" id="{EE6FFCF2-2A84-4BEA-A587-9E775D88D61A}"/>
                </a:ext>
              </a:extLst>
            </p:cNvPr>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6243;p79">
              <a:extLst>
                <a:ext uri="{FF2B5EF4-FFF2-40B4-BE49-F238E27FC236}">
                  <a16:creationId xmlns:a16="http://schemas.microsoft.com/office/drawing/2014/main" id="{467739D6-0049-45B7-9DAB-51A227FF5D85}"/>
                </a:ext>
              </a:extLst>
            </p:cNvPr>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6244;p79">
              <a:extLst>
                <a:ext uri="{FF2B5EF4-FFF2-40B4-BE49-F238E27FC236}">
                  <a16:creationId xmlns:a16="http://schemas.microsoft.com/office/drawing/2014/main" id="{FA1E627B-97B8-4FF0-9873-AA36E04CB142}"/>
                </a:ext>
              </a:extLst>
            </p:cNvPr>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6245;p79">
              <a:extLst>
                <a:ext uri="{FF2B5EF4-FFF2-40B4-BE49-F238E27FC236}">
                  <a16:creationId xmlns:a16="http://schemas.microsoft.com/office/drawing/2014/main" id="{86E6DE05-1F4B-4E4B-8F86-BA745C7BBF88}"/>
                </a:ext>
              </a:extLst>
            </p:cNvPr>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6246;p79">
              <a:extLst>
                <a:ext uri="{FF2B5EF4-FFF2-40B4-BE49-F238E27FC236}">
                  <a16:creationId xmlns:a16="http://schemas.microsoft.com/office/drawing/2014/main" id="{955E5F77-C14F-489A-B2B0-9D11A824286F}"/>
                </a:ext>
              </a:extLst>
            </p:cNvPr>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6247;p79">
              <a:extLst>
                <a:ext uri="{FF2B5EF4-FFF2-40B4-BE49-F238E27FC236}">
                  <a16:creationId xmlns:a16="http://schemas.microsoft.com/office/drawing/2014/main" id="{0274D9BD-DA65-48CE-B632-22C276FED6FB}"/>
                </a:ext>
              </a:extLst>
            </p:cNvPr>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6248;p79">
              <a:extLst>
                <a:ext uri="{FF2B5EF4-FFF2-40B4-BE49-F238E27FC236}">
                  <a16:creationId xmlns:a16="http://schemas.microsoft.com/office/drawing/2014/main" id="{DEA68069-3AAB-4A98-89D1-FDFD9EA30A7D}"/>
                </a:ext>
              </a:extLst>
            </p:cNvPr>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6249;p79">
              <a:extLst>
                <a:ext uri="{FF2B5EF4-FFF2-40B4-BE49-F238E27FC236}">
                  <a16:creationId xmlns:a16="http://schemas.microsoft.com/office/drawing/2014/main" id="{DEE3F81E-BDCA-4EC2-B25A-597AC91514B2}"/>
                </a:ext>
              </a:extLst>
            </p:cNvPr>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6250;p79">
              <a:extLst>
                <a:ext uri="{FF2B5EF4-FFF2-40B4-BE49-F238E27FC236}">
                  <a16:creationId xmlns:a16="http://schemas.microsoft.com/office/drawing/2014/main" id="{CFB74AB4-190E-4432-937B-B3507EF005D3}"/>
                </a:ext>
              </a:extLst>
            </p:cNvPr>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6251;p79">
              <a:extLst>
                <a:ext uri="{FF2B5EF4-FFF2-40B4-BE49-F238E27FC236}">
                  <a16:creationId xmlns:a16="http://schemas.microsoft.com/office/drawing/2014/main" id="{020B6B2B-4A63-4B26-9C49-6889573599DB}"/>
                </a:ext>
              </a:extLst>
            </p:cNvPr>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6252;p79">
              <a:extLst>
                <a:ext uri="{FF2B5EF4-FFF2-40B4-BE49-F238E27FC236}">
                  <a16:creationId xmlns:a16="http://schemas.microsoft.com/office/drawing/2014/main" id="{C2562E6C-F34C-47AB-A1BD-D99F4242EF38}"/>
                </a:ext>
              </a:extLst>
            </p:cNvPr>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6253;p79">
              <a:extLst>
                <a:ext uri="{FF2B5EF4-FFF2-40B4-BE49-F238E27FC236}">
                  <a16:creationId xmlns:a16="http://schemas.microsoft.com/office/drawing/2014/main" id="{9D38E636-B3FB-4987-861E-784787B006B2}"/>
                </a:ext>
              </a:extLst>
            </p:cNvPr>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6254;p79">
              <a:extLst>
                <a:ext uri="{FF2B5EF4-FFF2-40B4-BE49-F238E27FC236}">
                  <a16:creationId xmlns:a16="http://schemas.microsoft.com/office/drawing/2014/main" id="{42BD90B6-771E-4669-9CB3-1811C153AC4A}"/>
                </a:ext>
              </a:extLst>
            </p:cNvPr>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6255;p79">
              <a:extLst>
                <a:ext uri="{FF2B5EF4-FFF2-40B4-BE49-F238E27FC236}">
                  <a16:creationId xmlns:a16="http://schemas.microsoft.com/office/drawing/2014/main" id="{B99549E3-074A-418D-B2DC-C4CAC2957E88}"/>
                </a:ext>
              </a:extLst>
            </p:cNvPr>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6256;p79">
              <a:extLst>
                <a:ext uri="{FF2B5EF4-FFF2-40B4-BE49-F238E27FC236}">
                  <a16:creationId xmlns:a16="http://schemas.microsoft.com/office/drawing/2014/main" id="{AD679A5E-202A-4FAE-B898-3743F7F8D95C}"/>
                </a:ext>
              </a:extLst>
            </p:cNvPr>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6257;p79">
              <a:extLst>
                <a:ext uri="{FF2B5EF4-FFF2-40B4-BE49-F238E27FC236}">
                  <a16:creationId xmlns:a16="http://schemas.microsoft.com/office/drawing/2014/main" id="{4CEA555D-96C7-49E2-9826-AF9B4769FF23}"/>
                </a:ext>
              </a:extLst>
            </p:cNvPr>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6258;p79">
              <a:extLst>
                <a:ext uri="{FF2B5EF4-FFF2-40B4-BE49-F238E27FC236}">
                  <a16:creationId xmlns:a16="http://schemas.microsoft.com/office/drawing/2014/main" id="{F280D6C1-428E-4548-863C-891D5B237612}"/>
                </a:ext>
              </a:extLst>
            </p:cNvPr>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6259;p79">
              <a:extLst>
                <a:ext uri="{FF2B5EF4-FFF2-40B4-BE49-F238E27FC236}">
                  <a16:creationId xmlns:a16="http://schemas.microsoft.com/office/drawing/2014/main" id="{95D714DA-B670-49DE-84A4-0C8CF8D1D2A0}"/>
                </a:ext>
              </a:extLst>
            </p:cNvPr>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6260;p79">
              <a:extLst>
                <a:ext uri="{FF2B5EF4-FFF2-40B4-BE49-F238E27FC236}">
                  <a16:creationId xmlns:a16="http://schemas.microsoft.com/office/drawing/2014/main" id="{38DEFFD3-2E3C-4D0B-B3D5-29A38BEDF903}"/>
                </a:ext>
              </a:extLst>
            </p:cNvPr>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6261;p79">
              <a:extLst>
                <a:ext uri="{FF2B5EF4-FFF2-40B4-BE49-F238E27FC236}">
                  <a16:creationId xmlns:a16="http://schemas.microsoft.com/office/drawing/2014/main" id="{BD7ED71C-1149-4008-8596-52829B7B0FA7}"/>
                </a:ext>
              </a:extLst>
            </p:cNvPr>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6262;p79">
              <a:extLst>
                <a:ext uri="{FF2B5EF4-FFF2-40B4-BE49-F238E27FC236}">
                  <a16:creationId xmlns:a16="http://schemas.microsoft.com/office/drawing/2014/main" id="{A9541709-8CFA-4F67-9C64-10638F6070FC}"/>
                </a:ext>
              </a:extLst>
            </p:cNvPr>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6263;p79">
              <a:extLst>
                <a:ext uri="{FF2B5EF4-FFF2-40B4-BE49-F238E27FC236}">
                  <a16:creationId xmlns:a16="http://schemas.microsoft.com/office/drawing/2014/main" id="{9DC0B75B-78BC-41D7-B69B-4C9BD2FB7FB4}"/>
                </a:ext>
              </a:extLst>
            </p:cNvPr>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6264;p79">
              <a:extLst>
                <a:ext uri="{FF2B5EF4-FFF2-40B4-BE49-F238E27FC236}">
                  <a16:creationId xmlns:a16="http://schemas.microsoft.com/office/drawing/2014/main" id="{39564D74-5849-49EB-B173-EC2AE1194498}"/>
                </a:ext>
              </a:extLst>
            </p:cNvPr>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6265;p79">
              <a:extLst>
                <a:ext uri="{FF2B5EF4-FFF2-40B4-BE49-F238E27FC236}">
                  <a16:creationId xmlns:a16="http://schemas.microsoft.com/office/drawing/2014/main" id="{721A8AB8-77D9-44E1-BC1E-F7BC48FCB30F}"/>
                </a:ext>
              </a:extLst>
            </p:cNvPr>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6266;p79">
              <a:extLst>
                <a:ext uri="{FF2B5EF4-FFF2-40B4-BE49-F238E27FC236}">
                  <a16:creationId xmlns:a16="http://schemas.microsoft.com/office/drawing/2014/main" id="{13D8D148-71B4-4486-9576-EEE147B6FD9D}"/>
                </a:ext>
              </a:extLst>
            </p:cNvPr>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6267;p79">
              <a:extLst>
                <a:ext uri="{FF2B5EF4-FFF2-40B4-BE49-F238E27FC236}">
                  <a16:creationId xmlns:a16="http://schemas.microsoft.com/office/drawing/2014/main" id="{C31EDA1B-1C0E-4CFC-A4C9-920EF7B0AB29}"/>
                </a:ext>
              </a:extLst>
            </p:cNvPr>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6268;p79">
              <a:extLst>
                <a:ext uri="{FF2B5EF4-FFF2-40B4-BE49-F238E27FC236}">
                  <a16:creationId xmlns:a16="http://schemas.microsoft.com/office/drawing/2014/main" id="{658D0531-467E-445E-83A8-50EAEE7E29BA}"/>
                </a:ext>
              </a:extLst>
            </p:cNvPr>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6269;p79">
              <a:extLst>
                <a:ext uri="{FF2B5EF4-FFF2-40B4-BE49-F238E27FC236}">
                  <a16:creationId xmlns:a16="http://schemas.microsoft.com/office/drawing/2014/main" id="{4DF42862-1FB1-4892-B926-B1E49A044A78}"/>
                </a:ext>
              </a:extLst>
            </p:cNvPr>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6270;p79">
              <a:extLst>
                <a:ext uri="{FF2B5EF4-FFF2-40B4-BE49-F238E27FC236}">
                  <a16:creationId xmlns:a16="http://schemas.microsoft.com/office/drawing/2014/main" id="{12202D14-E440-404D-90D7-515AE34BA5CD}"/>
                </a:ext>
              </a:extLst>
            </p:cNvPr>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6271;p79">
              <a:extLst>
                <a:ext uri="{FF2B5EF4-FFF2-40B4-BE49-F238E27FC236}">
                  <a16:creationId xmlns:a16="http://schemas.microsoft.com/office/drawing/2014/main" id="{3694F9BB-4B77-4FCB-B7D5-FAE1FCDE5BEB}"/>
                </a:ext>
              </a:extLst>
            </p:cNvPr>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6272;p79">
              <a:extLst>
                <a:ext uri="{FF2B5EF4-FFF2-40B4-BE49-F238E27FC236}">
                  <a16:creationId xmlns:a16="http://schemas.microsoft.com/office/drawing/2014/main" id="{5D6854E6-422A-40FF-96F8-26A1C278AAB7}"/>
                </a:ext>
              </a:extLst>
            </p:cNvPr>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6273;p79">
              <a:extLst>
                <a:ext uri="{FF2B5EF4-FFF2-40B4-BE49-F238E27FC236}">
                  <a16:creationId xmlns:a16="http://schemas.microsoft.com/office/drawing/2014/main" id="{044EF011-7052-4851-8254-F2AE8A29B58A}"/>
                </a:ext>
              </a:extLst>
            </p:cNvPr>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6274;p79">
              <a:extLst>
                <a:ext uri="{FF2B5EF4-FFF2-40B4-BE49-F238E27FC236}">
                  <a16:creationId xmlns:a16="http://schemas.microsoft.com/office/drawing/2014/main" id="{2A0A198B-365B-4E4A-A077-BE1ED1BB9335}"/>
                </a:ext>
              </a:extLst>
            </p:cNvPr>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6275;p79">
              <a:extLst>
                <a:ext uri="{FF2B5EF4-FFF2-40B4-BE49-F238E27FC236}">
                  <a16:creationId xmlns:a16="http://schemas.microsoft.com/office/drawing/2014/main" id="{AD27F3FB-C2DA-462F-82CA-5C27BCE526D0}"/>
                </a:ext>
              </a:extLst>
            </p:cNvPr>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6276;p79">
              <a:extLst>
                <a:ext uri="{FF2B5EF4-FFF2-40B4-BE49-F238E27FC236}">
                  <a16:creationId xmlns:a16="http://schemas.microsoft.com/office/drawing/2014/main" id="{94C06D43-5B3C-40B3-9580-589A0545E75D}"/>
                </a:ext>
              </a:extLst>
            </p:cNvPr>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6277;p79">
              <a:extLst>
                <a:ext uri="{FF2B5EF4-FFF2-40B4-BE49-F238E27FC236}">
                  <a16:creationId xmlns:a16="http://schemas.microsoft.com/office/drawing/2014/main" id="{005C98E7-85A3-4572-A26D-2EB1C632DBE5}"/>
                </a:ext>
              </a:extLst>
            </p:cNvPr>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6278;p79">
              <a:extLst>
                <a:ext uri="{FF2B5EF4-FFF2-40B4-BE49-F238E27FC236}">
                  <a16:creationId xmlns:a16="http://schemas.microsoft.com/office/drawing/2014/main" id="{4A54E274-FDCC-4615-9454-164379F5EACA}"/>
                </a:ext>
              </a:extLst>
            </p:cNvPr>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6279;p79">
              <a:extLst>
                <a:ext uri="{FF2B5EF4-FFF2-40B4-BE49-F238E27FC236}">
                  <a16:creationId xmlns:a16="http://schemas.microsoft.com/office/drawing/2014/main" id="{6675F124-29C6-4A89-8E55-74957B1AA288}"/>
                </a:ext>
              </a:extLst>
            </p:cNvPr>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6280;p79">
              <a:extLst>
                <a:ext uri="{FF2B5EF4-FFF2-40B4-BE49-F238E27FC236}">
                  <a16:creationId xmlns:a16="http://schemas.microsoft.com/office/drawing/2014/main" id="{64A9897B-B577-4446-94E1-6F5B6EC2A49E}"/>
                </a:ext>
              </a:extLst>
            </p:cNvPr>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6281;p79">
              <a:extLst>
                <a:ext uri="{FF2B5EF4-FFF2-40B4-BE49-F238E27FC236}">
                  <a16:creationId xmlns:a16="http://schemas.microsoft.com/office/drawing/2014/main" id="{1F2215E9-C5E8-41FE-A5E3-E6988D1147F8}"/>
                </a:ext>
              </a:extLst>
            </p:cNvPr>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6282;p79">
              <a:extLst>
                <a:ext uri="{FF2B5EF4-FFF2-40B4-BE49-F238E27FC236}">
                  <a16:creationId xmlns:a16="http://schemas.microsoft.com/office/drawing/2014/main" id="{168E7693-164E-427B-BBB4-3A3BF86A013F}"/>
                </a:ext>
              </a:extLst>
            </p:cNvPr>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6283;p79">
              <a:extLst>
                <a:ext uri="{FF2B5EF4-FFF2-40B4-BE49-F238E27FC236}">
                  <a16:creationId xmlns:a16="http://schemas.microsoft.com/office/drawing/2014/main" id="{1E210899-961C-4B00-8589-FC5E435CB76B}"/>
                </a:ext>
              </a:extLst>
            </p:cNvPr>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6284;p79">
              <a:extLst>
                <a:ext uri="{FF2B5EF4-FFF2-40B4-BE49-F238E27FC236}">
                  <a16:creationId xmlns:a16="http://schemas.microsoft.com/office/drawing/2014/main" id="{BDE6F999-6070-4A5D-ACB1-A4CE8D06161C}"/>
                </a:ext>
              </a:extLst>
            </p:cNvPr>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6285;p79">
              <a:extLst>
                <a:ext uri="{FF2B5EF4-FFF2-40B4-BE49-F238E27FC236}">
                  <a16:creationId xmlns:a16="http://schemas.microsoft.com/office/drawing/2014/main" id="{6037B8FE-C405-484E-969F-C5E36A285773}"/>
                </a:ext>
              </a:extLst>
            </p:cNvPr>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6286;p79">
              <a:extLst>
                <a:ext uri="{FF2B5EF4-FFF2-40B4-BE49-F238E27FC236}">
                  <a16:creationId xmlns:a16="http://schemas.microsoft.com/office/drawing/2014/main" id="{40AE0DFF-3C18-4F39-8AFB-4978941FA0A7}"/>
                </a:ext>
              </a:extLst>
            </p:cNvPr>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6287;p79">
              <a:extLst>
                <a:ext uri="{FF2B5EF4-FFF2-40B4-BE49-F238E27FC236}">
                  <a16:creationId xmlns:a16="http://schemas.microsoft.com/office/drawing/2014/main" id="{B141BBA1-2C7B-4E70-ACCE-8DC420097659}"/>
                </a:ext>
              </a:extLst>
            </p:cNvPr>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6288;p79">
              <a:extLst>
                <a:ext uri="{FF2B5EF4-FFF2-40B4-BE49-F238E27FC236}">
                  <a16:creationId xmlns:a16="http://schemas.microsoft.com/office/drawing/2014/main" id="{0000D0FD-4BBE-44A8-85C1-4B9465C6D637}"/>
                </a:ext>
              </a:extLst>
            </p:cNvPr>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6289;p79">
              <a:extLst>
                <a:ext uri="{FF2B5EF4-FFF2-40B4-BE49-F238E27FC236}">
                  <a16:creationId xmlns:a16="http://schemas.microsoft.com/office/drawing/2014/main" id="{F5DE4D52-1E1D-4826-8264-B8A997D2D979}"/>
                </a:ext>
              </a:extLst>
            </p:cNvPr>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6290;p79">
              <a:extLst>
                <a:ext uri="{FF2B5EF4-FFF2-40B4-BE49-F238E27FC236}">
                  <a16:creationId xmlns:a16="http://schemas.microsoft.com/office/drawing/2014/main" id="{22EE4A91-F929-4620-8E64-C12DACFD0D41}"/>
                </a:ext>
              </a:extLst>
            </p:cNvPr>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6291;p79">
              <a:extLst>
                <a:ext uri="{FF2B5EF4-FFF2-40B4-BE49-F238E27FC236}">
                  <a16:creationId xmlns:a16="http://schemas.microsoft.com/office/drawing/2014/main" id="{E73E05C1-A583-43B6-A900-9221E47F000A}"/>
                </a:ext>
              </a:extLst>
            </p:cNvPr>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6292;p79">
              <a:extLst>
                <a:ext uri="{FF2B5EF4-FFF2-40B4-BE49-F238E27FC236}">
                  <a16:creationId xmlns:a16="http://schemas.microsoft.com/office/drawing/2014/main" id="{2465B29A-79ED-4B60-84E4-06DF916DB571}"/>
                </a:ext>
              </a:extLst>
            </p:cNvPr>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6293;p79">
              <a:extLst>
                <a:ext uri="{FF2B5EF4-FFF2-40B4-BE49-F238E27FC236}">
                  <a16:creationId xmlns:a16="http://schemas.microsoft.com/office/drawing/2014/main" id="{E5FFF697-C836-46CE-AC89-DFA79E749395}"/>
                </a:ext>
              </a:extLst>
            </p:cNvPr>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6294;p79">
              <a:extLst>
                <a:ext uri="{FF2B5EF4-FFF2-40B4-BE49-F238E27FC236}">
                  <a16:creationId xmlns:a16="http://schemas.microsoft.com/office/drawing/2014/main" id="{E48E0F4D-0C3A-48C8-AD6E-049C69BFE4E5}"/>
                </a:ext>
              </a:extLst>
            </p:cNvPr>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6295;p79">
              <a:extLst>
                <a:ext uri="{FF2B5EF4-FFF2-40B4-BE49-F238E27FC236}">
                  <a16:creationId xmlns:a16="http://schemas.microsoft.com/office/drawing/2014/main" id="{494BE973-D449-4231-BEEC-D15A2D27B23D}"/>
                </a:ext>
              </a:extLst>
            </p:cNvPr>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6296;p79">
              <a:extLst>
                <a:ext uri="{FF2B5EF4-FFF2-40B4-BE49-F238E27FC236}">
                  <a16:creationId xmlns:a16="http://schemas.microsoft.com/office/drawing/2014/main" id="{47D6C951-6015-4DC5-800F-960D224D66DB}"/>
                </a:ext>
              </a:extLst>
            </p:cNvPr>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6297;p79">
              <a:extLst>
                <a:ext uri="{FF2B5EF4-FFF2-40B4-BE49-F238E27FC236}">
                  <a16:creationId xmlns:a16="http://schemas.microsoft.com/office/drawing/2014/main" id="{56C3FE98-3CF8-4EE4-BB7C-16C33793148A}"/>
                </a:ext>
              </a:extLst>
            </p:cNvPr>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6298;p79">
              <a:extLst>
                <a:ext uri="{FF2B5EF4-FFF2-40B4-BE49-F238E27FC236}">
                  <a16:creationId xmlns:a16="http://schemas.microsoft.com/office/drawing/2014/main" id="{0DBFB9AF-1D30-4223-B8A0-23987BAF0737}"/>
                </a:ext>
              </a:extLst>
            </p:cNvPr>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6299;p79">
              <a:extLst>
                <a:ext uri="{FF2B5EF4-FFF2-40B4-BE49-F238E27FC236}">
                  <a16:creationId xmlns:a16="http://schemas.microsoft.com/office/drawing/2014/main" id="{E387A8F9-072A-41D3-9EA7-B1C6D035786D}"/>
                </a:ext>
              </a:extLst>
            </p:cNvPr>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6300;p79">
              <a:extLst>
                <a:ext uri="{FF2B5EF4-FFF2-40B4-BE49-F238E27FC236}">
                  <a16:creationId xmlns:a16="http://schemas.microsoft.com/office/drawing/2014/main" id="{0DC7D813-7E6D-4209-A930-FAD7625A0327}"/>
                </a:ext>
              </a:extLst>
            </p:cNvPr>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6301;p79">
              <a:extLst>
                <a:ext uri="{FF2B5EF4-FFF2-40B4-BE49-F238E27FC236}">
                  <a16:creationId xmlns:a16="http://schemas.microsoft.com/office/drawing/2014/main" id="{94EA5308-4F33-4A30-9C1B-B189F1596220}"/>
                </a:ext>
              </a:extLst>
            </p:cNvPr>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6302;p79">
              <a:extLst>
                <a:ext uri="{FF2B5EF4-FFF2-40B4-BE49-F238E27FC236}">
                  <a16:creationId xmlns:a16="http://schemas.microsoft.com/office/drawing/2014/main" id="{380598A6-595B-4547-A6F5-57F794C7E176}"/>
                </a:ext>
              </a:extLst>
            </p:cNvPr>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6303;p79">
              <a:extLst>
                <a:ext uri="{FF2B5EF4-FFF2-40B4-BE49-F238E27FC236}">
                  <a16:creationId xmlns:a16="http://schemas.microsoft.com/office/drawing/2014/main" id="{14FFDEC5-E186-47A8-8409-2700A823AD08}"/>
                </a:ext>
              </a:extLst>
            </p:cNvPr>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6304;p79">
              <a:extLst>
                <a:ext uri="{FF2B5EF4-FFF2-40B4-BE49-F238E27FC236}">
                  <a16:creationId xmlns:a16="http://schemas.microsoft.com/office/drawing/2014/main" id="{74EBB56A-FD10-4A15-949E-D14A75941F11}"/>
                </a:ext>
              </a:extLst>
            </p:cNvPr>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6305;p79">
              <a:extLst>
                <a:ext uri="{FF2B5EF4-FFF2-40B4-BE49-F238E27FC236}">
                  <a16:creationId xmlns:a16="http://schemas.microsoft.com/office/drawing/2014/main" id="{27AB48D9-7445-42A7-AAE5-E244EC30CF4A}"/>
                </a:ext>
              </a:extLst>
            </p:cNvPr>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6306;p79">
              <a:extLst>
                <a:ext uri="{FF2B5EF4-FFF2-40B4-BE49-F238E27FC236}">
                  <a16:creationId xmlns:a16="http://schemas.microsoft.com/office/drawing/2014/main" id="{E636BA38-9F8C-44C9-82F1-A2FDB4E86EBC}"/>
                </a:ext>
              </a:extLst>
            </p:cNvPr>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6307;p79">
              <a:extLst>
                <a:ext uri="{FF2B5EF4-FFF2-40B4-BE49-F238E27FC236}">
                  <a16:creationId xmlns:a16="http://schemas.microsoft.com/office/drawing/2014/main" id="{8A1747BD-ACDA-4F90-A7C6-9B42A59ECAA9}"/>
                </a:ext>
              </a:extLst>
            </p:cNvPr>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6308;p79">
              <a:extLst>
                <a:ext uri="{FF2B5EF4-FFF2-40B4-BE49-F238E27FC236}">
                  <a16:creationId xmlns:a16="http://schemas.microsoft.com/office/drawing/2014/main" id="{C37311EA-787C-4681-AB86-75C00D892017}"/>
                </a:ext>
              </a:extLst>
            </p:cNvPr>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6309;p79">
              <a:extLst>
                <a:ext uri="{FF2B5EF4-FFF2-40B4-BE49-F238E27FC236}">
                  <a16:creationId xmlns:a16="http://schemas.microsoft.com/office/drawing/2014/main" id="{D078FB95-7F85-41D1-97A5-DD2C7317C8A3}"/>
                </a:ext>
              </a:extLst>
            </p:cNvPr>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6310;p79">
              <a:extLst>
                <a:ext uri="{FF2B5EF4-FFF2-40B4-BE49-F238E27FC236}">
                  <a16:creationId xmlns:a16="http://schemas.microsoft.com/office/drawing/2014/main" id="{FDDC0ECD-E224-436C-93E8-397A007FF232}"/>
                </a:ext>
              </a:extLst>
            </p:cNvPr>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6311;p79">
              <a:extLst>
                <a:ext uri="{FF2B5EF4-FFF2-40B4-BE49-F238E27FC236}">
                  <a16:creationId xmlns:a16="http://schemas.microsoft.com/office/drawing/2014/main" id="{0116E4AA-0A41-4812-BAA5-003448A6640F}"/>
                </a:ext>
              </a:extLst>
            </p:cNvPr>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6312;p79">
              <a:extLst>
                <a:ext uri="{FF2B5EF4-FFF2-40B4-BE49-F238E27FC236}">
                  <a16:creationId xmlns:a16="http://schemas.microsoft.com/office/drawing/2014/main" id="{BAC007C6-110A-4CBA-AA1E-F6A2E4057F88}"/>
                </a:ext>
              </a:extLst>
            </p:cNvPr>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6313;p79">
              <a:extLst>
                <a:ext uri="{FF2B5EF4-FFF2-40B4-BE49-F238E27FC236}">
                  <a16:creationId xmlns:a16="http://schemas.microsoft.com/office/drawing/2014/main" id="{5E89BFDF-EE61-413F-9ACD-15D0D87BC116}"/>
                </a:ext>
              </a:extLst>
            </p:cNvPr>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6314;p79">
              <a:extLst>
                <a:ext uri="{FF2B5EF4-FFF2-40B4-BE49-F238E27FC236}">
                  <a16:creationId xmlns:a16="http://schemas.microsoft.com/office/drawing/2014/main" id="{7226A70C-00A7-4C2A-B797-841FDB7385D0}"/>
                </a:ext>
              </a:extLst>
            </p:cNvPr>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6315;p79">
              <a:extLst>
                <a:ext uri="{FF2B5EF4-FFF2-40B4-BE49-F238E27FC236}">
                  <a16:creationId xmlns:a16="http://schemas.microsoft.com/office/drawing/2014/main" id="{B39E838B-0CF2-4069-98D0-5AA5A8E1B421}"/>
                </a:ext>
              </a:extLst>
            </p:cNvPr>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6316;p79">
              <a:extLst>
                <a:ext uri="{FF2B5EF4-FFF2-40B4-BE49-F238E27FC236}">
                  <a16:creationId xmlns:a16="http://schemas.microsoft.com/office/drawing/2014/main" id="{8CFCA4D7-8861-4715-963A-6E9C76372C5E}"/>
                </a:ext>
              </a:extLst>
            </p:cNvPr>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6317;p79">
              <a:extLst>
                <a:ext uri="{FF2B5EF4-FFF2-40B4-BE49-F238E27FC236}">
                  <a16:creationId xmlns:a16="http://schemas.microsoft.com/office/drawing/2014/main" id="{58523466-EFF5-4BFB-B09D-50B5099D33C8}"/>
                </a:ext>
              </a:extLst>
            </p:cNvPr>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6318;p79">
              <a:extLst>
                <a:ext uri="{FF2B5EF4-FFF2-40B4-BE49-F238E27FC236}">
                  <a16:creationId xmlns:a16="http://schemas.microsoft.com/office/drawing/2014/main" id="{22CD0F7A-CB72-434E-B86B-FEB088352E79}"/>
                </a:ext>
              </a:extLst>
            </p:cNvPr>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6319;p79">
              <a:extLst>
                <a:ext uri="{FF2B5EF4-FFF2-40B4-BE49-F238E27FC236}">
                  <a16:creationId xmlns:a16="http://schemas.microsoft.com/office/drawing/2014/main" id="{6EF2C550-FED6-4932-8489-3F4B2E392A79}"/>
                </a:ext>
              </a:extLst>
            </p:cNvPr>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6320;p79">
              <a:extLst>
                <a:ext uri="{FF2B5EF4-FFF2-40B4-BE49-F238E27FC236}">
                  <a16:creationId xmlns:a16="http://schemas.microsoft.com/office/drawing/2014/main" id="{35EAE7B4-A258-43ED-9154-5043EEEC4782}"/>
                </a:ext>
              </a:extLst>
            </p:cNvPr>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6321;p79">
              <a:extLst>
                <a:ext uri="{FF2B5EF4-FFF2-40B4-BE49-F238E27FC236}">
                  <a16:creationId xmlns:a16="http://schemas.microsoft.com/office/drawing/2014/main" id="{CE4B7E44-DB60-442A-8F6A-BFDCF31839B8}"/>
                </a:ext>
              </a:extLst>
            </p:cNvPr>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6322;p79">
              <a:extLst>
                <a:ext uri="{FF2B5EF4-FFF2-40B4-BE49-F238E27FC236}">
                  <a16:creationId xmlns:a16="http://schemas.microsoft.com/office/drawing/2014/main" id="{DB76CA5A-024C-4732-8070-82E297F1E213}"/>
                </a:ext>
              </a:extLst>
            </p:cNvPr>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6323;p79">
              <a:extLst>
                <a:ext uri="{FF2B5EF4-FFF2-40B4-BE49-F238E27FC236}">
                  <a16:creationId xmlns:a16="http://schemas.microsoft.com/office/drawing/2014/main" id="{0B9ACC09-7D4A-4672-8B80-28408A52A936}"/>
                </a:ext>
              </a:extLst>
            </p:cNvPr>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6324;p79">
              <a:extLst>
                <a:ext uri="{FF2B5EF4-FFF2-40B4-BE49-F238E27FC236}">
                  <a16:creationId xmlns:a16="http://schemas.microsoft.com/office/drawing/2014/main" id="{BB776E7D-0B14-4813-B84B-CDC312251DCC}"/>
                </a:ext>
              </a:extLst>
            </p:cNvPr>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6325;p79">
              <a:extLst>
                <a:ext uri="{FF2B5EF4-FFF2-40B4-BE49-F238E27FC236}">
                  <a16:creationId xmlns:a16="http://schemas.microsoft.com/office/drawing/2014/main" id="{C62F7DB2-AD33-412C-ADA7-24AD631AF670}"/>
                </a:ext>
              </a:extLst>
            </p:cNvPr>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6326;p79">
              <a:extLst>
                <a:ext uri="{FF2B5EF4-FFF2-40B4-BE49-F238E27FC236}">
                  <a16:creationId xmlns:a16="http://schemas.microsoft.com/office/drawing/2014/main" id="{3F8589C3-D675-4B37-A468-DB07DD08313C}"/>
                </a:ext>
              </a:extLst>
            </p:cNvPr>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6327;p79">
              <a:extLst>
                <a:ext uri="{FF2B5EF4-FFF2-40B4-BE49-F238E27FC236}">
                  <a16:creationId xmlns:a16="http://schemas.microsoft.com/office/drawing/2014/main" id="{CD6A2F5D-91C4-461B-A204-819804B65285}"/>
                </a:ext>
              </a:extLst>
            </p:cNvPr>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6328;p79">
              <a:extLst>
                <a:ext uri="{FF2B5EF4-FFF2-40B4-BE49-F238E27FC236}">
                  <a16:creationId xmlns:a16="http://schemas.microsoft.com/office/drawing/2014/main" id="{41C00F05-3F06-4F39-BBE1-40B131551E7D}"/>
                </a:ext>
              </a:extLst>
            </p:cNvPr>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6329;p79">
              <a:extLst>
                <a:ext uri="{FF2B5EF4-FFF2-40B4-BE49-F238E27FC236}">
                  <a16:creationId xmlns:a16="http://schemas.microsoft.com/office/drawing/2014/main" id="{B56FB8AE-2BB0-45F5-8A16-71C791BDCADE}"/>
                </a:ext>
              </a:extLst>
            </p:cNvPr>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6330;p79">
              <a:extLst>
                <a:ext uri="{FF2B5EF4-FFF2-40B4-BE49-F238E27FC236}">
                  <a16:creationId xmlns:a16="http://schemas.microsoft.com/office/drawing/2014/main" id="{4DC80041-4BCD-4732-828B-254207F16DF2}"/>
                </a:ext>
              </a:extLst>
            </p:cNvPr>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6331;p79">
              <a:extLst>
                <a:ext uri="{FF2B5EF4-FFF2-40B4-BE49-F238E27FC236}">
                  <a16:creationId xmlns:a16="http://schemas.microsoft.com/office/drawing/2014/main" id="{F849E52C-D6AA-48DD-BA75-EA40645BD5A6}"/>
                </a:ext>
              </a:extLst>
            </p:cNvPr>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6332;p79">
              <a:extLst>
                <a:ext uri="{FF2B5EF4-FFF2-40B4-BE49-F238E27FC236}">
                  <a16:creationId xmlns:a16="http://schemas.microsoft.com/office/drawing/2014/main" id="{2F763A10-F1E0-4F12-BD23-E98C0DD4BA75}"/>
                </a:ext>
              </a:extLst>
            </p:cNvPr>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6333;p79">
              <a:extLst>
                <a:ext uri="{FF2B5EF4-FFF2-40B4-BE49-F238E27FC236}">
                  <a16:creationId xmlns:a16="http://schemas.microsoft.com/office/drawing/2014/main" id="{7EF9BBA5-1285-4EB1-96CE-F36BD911C3E8}"/>
                </a:ext>
              </a:extLst>
            </p:cNvPr>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6334;p79">
              <a:extLst>
                <a:ext uri="{FF2B5EF4-FFF2-40B4-BE49-F238E27FC236}">
                  <a16:creationId xmlns:a16="http://schemas.microsoft.com/office/drawing/2014/main" id="{7959C675-CAE0-4011-9638-C5773D847830}"/>
                </a:ext>
              </a:extLst>
            </p:cNvPr>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6335;p79">
              <a:extLst>
                <a:ext uri="{FF2B5EF4-FFF2-40B4-BE49-F238E27FC236}">
                  <a16:creationId xmlns:a16="http://schemas.microsoft.com/office/drawing/2014/main" id="{97606D30-491B-4556-87FE-3008C1873142}"/>
                </a:ext>
              </a:extLst>
            </p:cNvPr>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6336;p79">
              <a:extLst>
                <a:ext uri="{FF2B5EF4-FFF2-40B4-BE49-F238E27FC236}">
                  <a16:creationId xmlns:a16="http://schemas.microsoft.com/office/drawing/2014/main" id="{3742951D-B171-4C9D-8E7A-1EE353D6F40E}"/>
                </a:ext>
              </a:extLst>
            </p:cNvPr>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6337;p79">
              <a:extLst>
                <a:ext uri="{FF2B5EF4-FFF2-40B4-BE49-F238E27FC236}">
                  <a16:creationId xmlns:a16="http://schemas.microsoft.com/office/drawing/2014/main" id="{536F4D19-AE18-4E78-9CD7-058998774FB1}"/>
                </a:ext>
              </a:extLst>
            </p:cNvPr>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6338;p79">
              <a:extLst>
                <a:ext uri="{FF2B5EF4-FFF2-40B4-BE49-F238E27FC236}">
                  <a16:creationId xmlns:a16="http://schemas.microsoft.com/office/drawing/2014/main" id="{E8957572-F98E-4706-A925-CFD38587AA19}"/>
                </a:ext>
              </a:extLst>
            </p:cNvPr>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6339;p79">
              <a:extLst>
                <a:ext uri="{FF2B5EF4-FFF2-40B4-BE49-F238E27FC236}">
                  <a16:creationId xmlns:a16="http://schemas.microsoft.com/office/drawing/2014/main" id="{DF8A9512-2327-4897-88F4-018358F0A13E}"/>
                </a:ext>
              </a:extLst>
            </p:cNvPr>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6340;p79">
              <a:extLst>
                <a:ext uri="{FF2B5EF4-FFF2-40B4-BE49-F238E27FC236}">
                  <a16:creationId xmlns:a16="http://schemas.microsoft.com/office/drawing/2014/main" id="{21AE3019-3198-4E8C-AF81-203279812E85}"/>
                </a:ext>
              </a:extLst>
            </p:cNvPr>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6341;p79">
              <a:extLst>
                <a:ext uri="{FF2B5EF4-FFF2-40B4-BE49-F238E27FC236}">
                  <a16:creationId xmlns:a16="http://schemas.microsoft.com/office/drawing/2014/main" id="{15C87EA2-CE1A-403B-B14B-F867EF3F6FAA}"/>
                </a:ext>
              </a:extLst>
            </p:cNvPr>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6342;p79">
              <a:extLst>
                <a:ext uri="{FF2B5EF4-FFF2-40B4-BE49-F238E27FC236}">
                  <a16:creationId xmlns:a16="http://schemas.microsoft.com/office/drawing/2014/main" id="{AAF35A4C-73BA-4EA7-AF0C-60B7ADD0CD27}"/>
                </a:ext>
              </a:extLst>
            </p:cNvPr>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6343;p79">
              <a:extLst>
                <a:ext uri="{FF2B5EF4-FFF2-40B4-BE49-F238E27FC236}">
                  <a16:creationId xmlns:a16="http://schemas.microsoft.com/office/drawing/2014/main" id="{7A6E6B89-02CC-40AC-866B-EE59742FED87}"/>
                </a:ext>
              </a:extLst>
            </p:cNvPr>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6344;p79">
              <a:extLst>
                <a:ext uri="{FF2B5EF4-FFF2-40B4-BE49-F238E27FC236}">
                  <a16:creationId xmlns:a16="http://schemas.microsoft.com/office/drawing/2014/main" id="{EF4808A3-557F-4B7B-A3CF-EBD29670B3A4}"/>
                </a:ext>
              </a:extLst>
            </p:cNvPr>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6345;p79">
              <a:extLst>
                <a:ext uri="{FF2B5EF4-FFF2-40B4-BE49-F238E27FC236}">
                  <a16:creationId xmlns:a16="http://schemas.microsoft.com/office/drawing/2014/main" id="{874DAF9A-3E4A-4E8C-A2B0-BEAAF09B91B4}"/>
                </a:ext>
              </a:extLst>
            </p:cNvPr>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6346;p79">
              <a:extLst>
                <a:ext uri="{FF2B5EF4-FFF2-40B4-BE49-F238E27FC236}">
                  <a16:creationId xmlns:a16="http://schemas.microsoft.com/office/drawing/2014/main" id="{CC1F1D8F-F95D-4C6A-82DF-33F52BDB2268}"/>
                </a:ext>
              </a:extLst>
            </p:cNvPr>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6347;p79">
              <a:extLst>
                <a:ext uri="{FF2B5EF4-FFF2-40B4-BE49-F238E27FC236}">
                  <a16:creationId xmlns:a16="http://schemas.microsoft.com/office/drawing/2014/main" id="{845DDCE6-70DE-4763-A8F2-0EFE1DD4D631}"/>
                </a:ext>
              </a:extLst>
            </p:cNvPr>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6348;p79">
              <a:extLst>
                <a:ext uri="{FF2B5EF4-FFF2-40B4-BE49-F238E27FC236}">
                  <a16:creationId xmlns:a16="http://schemas.microsoft.com/office/drawing/2014/main" id="{BC62C381-96E9-4100-B93E-D70AB0CD96A9}"/>
                </a:ext>
              </a:extLst>
            </p:cNvPr>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6349;p79">
              <a:extLst>
                <a:ext uri="{FF2B5EF4-FFF2-40B4-BE49-F238E27FC236}">
                  <a16:creationId xmlns:a16="http://schemas.microsoft.com/office/drawing/2014/main" id="{31DC7573-B2AC-4E04-BAD0-B268573D080F}"/>
                </a:ext>
              </a:extLst>
            </p:cNvPr>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6350;p79">
              <a:extLst>
                <a:ext uri="{FF2B5EF4-FFF2-40B4-BE49-F238E27FC236}">
                  <a16:creationId xmlns:a16="http://schemas.microsoft.com/office/drawing/2014/main" id="{7EB2E43F-4702-4CF2-843D-5BC2D76578A1}"/>
                </a:ext>
              </a:extLst>
            </p:cNvPr>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6351;p79">
              <a:extLst>
                <a:ext uri="{FF2B5EF4-FFF2-40B4-BE49-F238E27FC236}">
                  <a16:creationId xmlns:a16="http://schemas.microsoft.com/office/drawing/2014/main" id="{F156AA42-53C9-4BA4-A554-8A6F57430E49}"/>
                </a:ext>
              </a:extLst>
            </p:cNvPr>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6352;p79">
              <a:extLst>
                <a:ext uri="{FF2B5EF4-FFF2-40B4-BE49-F238E27FC236}">
                  <a16:creationId xmlns:a16="http://schemas.microsoft.com/office/drawing/2014/main" id="{716D0744-1A70-4BEA-BC31-9F6FE99543E8}"/>
                </a:ext>
              </a:extLst>
            </p:cNvPr>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6353;p79">
              <a:extLst>
                <a:ext uri="{FF2B5EF4-FFF2-40B4-BE49-F238E27FC236}">
                  <a16:creationId xmlns:a16="http://schemas.microsoft.com/office/drawing/2014/main" id="{51740E72-D954-4FDB-A408-DB1A83B70826}"/>
                </a:ext>
              </a:extLst>
            </p:cNvPr>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6354;p79">
              <a:extLst>
                <a:ext uri="{FF2B5EF4-FFF2-40B4-BE49-F238E27FC236}">
                  <a16:creationId xmlns:a16="http://schemas.microsoft.com/office/drawing/2014/main" id="{AC8AAA1D-671A-4BF8-B157-EE9750F06822}"/>
                </a:ext>
              </a:extLst>
            </p:cNvPr>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6355;p79">
              <a:extLst>
                <a:ext uri="{FF2B5EF4-FFF2-40B4-BE49-F238E27FC236}">
                  <a16:creationId xmlns:a16="http://schemas.microsoft.com/office/drawing/2014/main" id="{923A1AA6-B422-4C9E-8BE0-8D89202C017E}"/>
                </a:ext>
              </a:extLst>
            </p:cNvPr>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6356;p79">
              <a:extLst>
                <a:ext uri="{FF2B5EF4-FFF2-40B4-BE49-F238E27FC236}">
                  <a16:creationId xmlns:a16="http://schemas.microsoft.com/office/drawing/2014/main" id="{DCF6CC13-C47E-4C4E-BEBE-34E4636EDD66}"/>
                </a:ext>
              </a:extLst>
            </p:cNvPr>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6357;p79">
              <a:extLst>
                <a:ext uri="{FF2B5EF4-FFF2-40B4-BE49-F238E27FC236}">
                  <a16:creationId xmlns:a16="http://schemas.microsoft.com/office/drawing/2014/main" id="{00247DF4-4FB7-4E1F-A507-45D98A7E14E6}"/>
                </a:ext>
              </a:extLst>
            </p:cNvPr>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6358;p79">
              <a:extLst>
                <a:ext uri="{FF2B5EF4-FFF2-40B4-BE49-F238E27FC236}">
                  <a16:creationId xmlns:a16="http://schemas.microsoft.com/office/drawing/2014/main" id="{53F9D05C-1E7A-4990-B521-F7DD3D29E0DB}"/>
                </a:ext>
              </a:extLst>
            </p:cNvPr>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6359;p79">
              <a:extLst>
                <a:ext uri="{FF2B5EF4-FFF2-40B4-BE49-F238E27FC236}">
                  <a16:creationId xmlns:a16="http://schemas.microsoft.com/office/drawing/2014/main" id="{5890D65A-1103-4DE1-8304-39AEA6D929D5}"/>
                </a:ext>
              </a:extLst>
            </p:cNvPr>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6360;p79">
              <a:extLst>
                <a:ext uri="{FF2B5EF4-FFF2-40B4-BE49-F238E27FC236}">
                  <a16:creationId xmlns:a16="http://schemas.microsoft.com/office/drawing/2014/main" id="{87672903-6B45-43C5-8DC5-E855F4EFCA41}"/>
                </a:ext>
              </a:extLst>
            </p:cNvPr>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6361;p79">
              <a:extLst>
                <a:ext uri="{FF2B5EF4-FFF2-40B4-BE49-F238E27FC236}">
                  <a16:creationId xmlns:a16="http://schemas.microsoft.com/office/drawing/2014/main" id="{2B9E3556-F4AC-4414-BBED-CA4CB43F115C}"/>
                </a:ext>
              </a:extLst>
            </p:cNvPr>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6362;p79">
              <a:extLst>
                <a:ext uri="{FF2B5EF4-FFF2-40B4-BE49-F238E27FC236}">
                  <a16:creationId xmlns:a16="http://schemas.microsoft.com/office/drawing/2014/main" id="{FE7CA14B-3D3A-4658-8F4D-B09ECD295EC5}"/>
                </a:ext>
              </a:extLst>
            </p:cNvPr>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6363;p79">
              <a:extLst>
                <a:ext uri="{FF2B5EF4-FFF2-40B4-BE49-F238E27FC236}">
                  <a16:creationId xmlns:a16="http://schemas.microsoft.com/office/drawing/2014/main" id="{62CBE2E5-89F8-465D-92C6-A57BBC6F03AF}"/>
                </a:ext>
              </a:extLst>
            </p:cNvPr>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6364;p79">
              <a:extLst>
                <a:ext uri="{FF2B5EF4-FFF2-40B4-BE49-F238E27FC236}">
                  <a16:creationId xmlns:a16="http://schemas.microsoft.com/office/drawing/2014/main" id="{EA2426D9-3E7A-4934-973C-B40035EBE927}"/>
                </a:ext>
              </a:extLst>
            </p:cNvPr>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6365;p79">
              <a:extLst>
                <a:ext uri="{FF2B5EF4-FFF2-40B4-BE49-F238E27FC236}">
                  <a16:creationId xmlns:a16="http://schemas.microsoft.com/office/drawing/2014/main" id="{9F998FED-FA39-4382-BA61-8D62F6A24F2B}"/>
                </a:ext>
              </a:extLst>
            </p:cNvPr>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6366;p79">
              <a:extLst>
                <a:ext uri="{FF2B5EF4-FFF2-40B4-BE49-F238E27FC236}">
                  <a16:creationId xmlns:a16="http://schemas.microsoft.com/office/drawing/2014/main" id="{2D3EBD46-71E0-4AA4-B3CF-B0E5A5FEEE8E}"/>
                </a:ext>
              </a:extLst>
            </p:cNvPr>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6367;p79">
              <a:extLst>
                <a:ext uri="{FF2B5EF4-FFF2-40B4-BE49-F238E27FC236}">
                  <a16:creationId xmlns:a16="http://schemas.microsoft.com/office/drawing/2014/main" id="{ACD95EA2-0BA7-4493-999C-B358901865A4}"/>
                </a:ext>
              </a:extLst>
            </p:cNvPr>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6368;p79">
              <a:extLst>
                <a:ext uri="{FF2B5EF4-FFF2-40B4-BE49-F238E27FC236}">
                  <a16:creationId xmlns:a16="http://schemas.microsoft.com/office/drawing/2014/main" id="{857A3FB4-7865-465B-9C31-593EC26FEDBB}"/>
                </a:ext>
              </a:extLst>
            </p:cNvPr>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6369;p79">
              <a:extLst>
                <a:ext uri="{FF2B5EF4-FFF2-40B4-BE49-F238E27FC236}">
                  <a16:creationId xmlns:a16="http://schemas.microsoft.com/office/drawing/2014/main" id="{91EED41D-ADAC-470F-8527-70F7E22E55A0}"/>
                </a:ext>
              </a:extLst>
            </p:cNvPr>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6370;p79">
              <a:extLst>
                <a:ext uri="{FF2B5EF4-FFF2-40B4-BE49-F238E27FC236}">
                  <a16:creationId xmlns:a16="http://schemas.microsoft.com/office/drawing/2014/main" id="{D514A6B6-A2B9-4EA7-ACB4-45CACD7A9691}"/>
                </a:ext>
              </a:extLst>
            </p:cNvPr>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6371;p79">
              <a:extLst>
                <a:ext uri="{FF2B5EF4-FFF2-40B4-BE49-F238E27FC236}">
                  <a16:creationId xmlns:a16="http://schemas.microsoft.com/office/drawing/2014/main" id="{0819299E-6AFD-4FEF-961F-471A131D6BA9}"/>
                </a:ext>
              </a:extLst>
            </p:cNvPr>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6372;p79">
              <a:extLst>
                <a:ext uri="{FF2B5EF4-FFF2-40B4-BE49-F238E27FC236}">
                  <a16:creationId xmlns:a16="http://schemas.microsoft.com/office/drawing/2014/main" id="{633AAC41-1840-4092-8C0E-6CB8813A187D}"/>
                </a:ext>
              </a:extLst>
            </p:cNvPr>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6373;p79">
              <a:extLst>
                <a:ext uri="{FF2B5EF4-FFF2-40B4-BE49-F238E27FC236}">
                  <a16:creationId xmlns:a16="http://schemas.microsoft.com/office/drawing/2014/main" id="{8ED5128C-23A7-484C-835B-821311FA5974}"/>
                </a:ext>
              </a:extLst>
            </p:cNvPr>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6374;p79">
              <a:extLst>
                <a:ext uri="{FF2B5EF4-FFF2-40B4-BE49-F238E27FC236}">
                  <a16:creationId xmlns:a16="http://schemas.microsoft.com/office/drawing/2014/main" id="{0A8E2986-3762-426F-9748-18B3002BDBB0}"/>
                </a:ext>
              </a:extLst>
            </p:cNvPr>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6375;p79">
              <a:extLst>
                <a:ext uri="{FF2B5EF4-FFF2-40B4-BE49-F238E27FC236}">
                  <a16:creationId xmlns:a16="http://schemas.microsoft.com/office/drawing/2014/main" id="{23409ABF-9D3A-4EEA-9570-0FFD39855BB0}"/>
                </a:ext>
              </a:extLst>
            </p:cNvPr>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6376;p79">
              <a:extLst>
                <a:ext uri="{FF2B5EF4-FFF2-40B4-BE49-F238E27FC236}">
                  <a16:creationId xmlns:a16="http://schemas.microsoft.com/office/drawing/2014/main" id="{4DB766EC-E2EA-4A91-9189-B90443E6025B}"/>
                </a:ext>
              </a:extLst>
            </p:cNvPr>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6377;p79">
              <a:extLst>
                <a:ext uri="{FF2B5EF4-FFF2-40B4-BE49-F238E27FC236}">
                  <a16:creationId xmlns:a16="http://schemas.microsoft.com/office/drawing/2014/main" id="{E1E51042-BAEF-4035-9B2B-543C99D4650C}"/>
                </a:ext>
              </a:extLst>
            </p:cNvPr>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6378;p79">
              <a:extLst>
                <a:ext uri="{FF2B5EF4-FFF2-40B4-BE49-F238E27FC236}">
                  <a16:creationId xmlns:a16="http://schemas.microsoft.com/office/drawing/2014/main" id="{1F518B52-00FA-4CFD-8263-A6038CD93313}"/>
                </a:ext>
              </a:extLst>
            </p:cNvPr>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6379;p79">
              <a:extLst>
                <a:ext uri="{FF2B5EF4-FFF2-40B4-BE49-F238E27FC236}">
                  <a16:creationId xmlns:a16="http://schemas.microsoft.com/office/drawing/2014/main" id="{582E563C-518C-4ED2-865C-D874C011AA09}"/>
                </a:ext>
              </a:extLst>
            </p:cNvPr>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6380;p79">
              <a:extLst>
                <a:ext uri="{FF2B5EF4-FFF2-40B4-BE49-F238E27FC236}">
                  <a16:creationId xmlns:a16="http://schemas.microsoft.com/office/drawing/2014/main" id="{F8410509-58A2-4DFD-893B-72F906937E9D}"/>
                </a:ext>
              </a:extLst>
            </p:cNvPr>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6381;p79">
              <a:extLst>
                <a:ext uri="{FF2B5EF4-FFF2-40B4-BE49-F238E27FC236}">
                  <a16:creationId xmlns:a16="http://schemas.microsoft.com/office/drawing/2014/main" id="{D38537F9-8502-48DD-B85A-B7B0C77594FA}"/>
                </a:ext>
              </a:extLst>
            </p:cNvPr>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6382;p79">
              <a:extLst>
                <a:ext uri="{FF2B5EF4-FFF2-40B4-BE49-F238E27FC236}">
                  <a16:creationId xmlns:a16="http://schemas.microsoft.com/office/drawing/2014/main" id="{D58C2771-6F5C-4AA3-960A-4545658DF65D}"/>
                </a:ext>
              </a:extLst>
            </p:cNvPr>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6383;p79">
              <a:extLst>
                <a:ext uri="{FF2B5EF4-FFF2-40B4-BE49-F238E27FC236}">
                  <a16:creationId xmlns:a16="http://schemas.microsoft.com/office/drawing/2014/main" id="{A322FA15-9D19-4E67-B909-D5F5DDEFC890}"/>
                </a:ext>
              </a:extLst>
            </p:cNvPr>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6384;p79">
              <a:extLst>
                <a:ext uri="{FF2B5EF4-FFF2-40B4-BE49-F238E27FC236}">
                  <a16:creationId xmlns:a16="http://schemas.microsoft.com/office/drawing/2014/main" id="{0CEC620D-F573-4787-B5F9-2A03179CE3C4}"/>
                </a:ext>
              </a:extLst>
            </p:cNvPr>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6385;p79">
              <a:extLst>
                <a:ext uri="{FF2B5EF4-FFF2-40B4-BE49-F238E27FC236}">
                  <a16:creationId xmlns:a16="http://schemas.microsoft.com/office/drawing/2014/main" id="{0439077A-7A31-45FB-BD34-87B5DC452447}"/>
                </a:ext>
              </a:extLst>
            </p:cNvPr>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6386;p79">
              <a:extLst>
                <a:ext uri="{FF2B5EF4-FFF2-40B4-BE49-F238E27FC236}">
                  <a16:creationId xmlns:a16="http://schemas.microsoft.com/office/drawing/2014/main" id="{35910215-BF9A-474A-B75F-F475787ED750}"/>
                </a:ext>
              </a:extLst>
            </p:cNvPr>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6387;p79">
              <a:extLst>
                <a:ext uri="{FF2B5EF4-FFF2-40B4-BE49-F238E27FC236}">
                  <a16:creationId xmlns:a16="http://schemas.microsoft.com/office/drawing/2014/main" id="{976966E1-3CB3-46DD-B3F8-DF8004B63647}"/>
                </a:ext>
              </a:extLst>
            </p:cNvPr>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6388;p79">
              <a:extLst>
                <a:ext uri="{FF2B5EF4-FFF2-40B4-BE49-F238E27FC236}">
                  <a16:creationId xmlns:a16="http://schemas.microsoft.com/office/drawing/2014/main" id="{0B4EBE43-2ED4-4324-9BC0-C6DCDA61EC93}"/>
                </a:ext>
              </a:extLst>
            </p:cNvPr>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6389;p79">
              <a:extLst>
                <a:ext uri="{FF2B5EF4-FFF2-40B4-BE49-F238E27FC236}">
                  <a16:creationId xmlns:a16="http://schemas.microsoft.com/office/drawing/2014/main" id="{5C21BD19-4622-4759-84DC-9BFD5F535190}"/>
                </a:ext>
              </a:extLst>
            </p:cNvPr>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6390;p79">
              <a:extLst>
                <a:ext uri="{FF2B5EF4-FFF2-40B4-BE49-F238E27FC236}">
                  <a16:creationId xmlns:a16="http://schemas.microsoft.com/office/drawing/2014/main" id="{F5E73575-D6BF-4543-878B-E82DAB88CA50}"/>
                </a:ext>
              </a:extLst>
            </p:cNvPr>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6391;p79">
              <a:extLst>
                <a:ext uri="{FF2B5EF4-FFF2-40B4-BE49-F238E27FC236}">
                  <a16:creationId xmlns:a16="http://schemas.microsoft.com/office/drawing/2014/main" id="{38A0F5B2-8408-4327-BCD6-DE08062A6106}"/>
                </a:ext>
              </a:extLst>
            </p:cNvPr>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6392;p79">
              <a:extLst>
                <a:ext uri="{FF2B5EF4-FFF2-40B4-BE49-F238E27FC236}">
                  <a16:creationId xmlns:a16="http://schemas.microsoft.com/office/drawing/2014/main" id="{78C28977-A299-4A1E-B0BD-42AD67DE7591}"/>
                </a:ext>
              </a:extLst>
            </p:cNvPr>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6393;p79">
              <a:extLst>
                <a:ext uri="{FF2B5EF4-FFF2-40B4-BE49-F238E27FC236}">
                  <a16:creationId xmlns:a16="http://schemas.microsoft.com/office/drawing/2014/main" id="{9067B284-DE00-4628-96C2-BA0E8B24AF47}"/>
                </a:ext>
              </a:extLst>
            </p:cNvPr>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6394;p79">
              <a:extLst>
                <a:ext uri="{FF2B5EF4-FFF2-40B4-BE49-F238E27FC236}">
                  <a16:creationId xmlns:a16="http://schemas.microsoft.com/office/drawing/2014/main" id="{388DAA97-0B17-4AF2-8EDE-A1690566CC5D}"/>
                </a:ext>
              </a:extLst>
            </p:cNvPr>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6395;p79">
              <a:extLst>
                <a:ext uri="{FF2B5EF4-FFF2-40B4-BE49-F238E27FC236}">
                  <a16:creationId xmlns:a16="http://schemas.microsoft.com/office/drawing/2014/main" id="{23705934-00C7-46F4-B6A3-F436C2AE0133}"/>
                </a:ext>
              </a:extLst>
            </p:cNvPr>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6396;p79">
              <a:extLst>
                <a:ext uri="{FF2B5EF4-FFF2-40B4-BE49-F238E27FC236}">
                  <a16:creationId xmlns:a16="http://schemas.microsoft.com/office/drawing/2014/main" id="{0DA5A467-37F9-40E6-B653-C9A8DBE6915A}"/>
                </a:ext>
              </a:extLst>
            </p:cNvPr>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6397;p79">
              <a:extLst>
                <a:ext uri="{FF2B5EF4-FFF2-40B4-BE49-F238E27FC236}">
                  <a16:creationId xmlns:a16="http://schemas.microsoft.com/office/drawing/2014/main" id="{1CC7161C-6665-46F8-B2D5-8B9322271468}"/>
                </a:ext>
              </a:extLst>
            </p:cNvPr>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6398;p79">
              <a:extLst>
                <a:ext uri="{FF2B5EF4-FFF2-40B4-BE49-F238E27FC236}">
                  <a16:creationId xmlns:a16="http://schemas.microsoft.com/office/drawing/2014/main" id="{9FA4AA4C-CADA-4D26-A785-871791E83DD9}"/>
                </a:ext>
              </a:extLst>
            </p:cNvPr>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6399;p79">
              <a:extLst>
                <a:ext uri="{FF2B5EF4-FFF2-40B4-BE49-F238E27FC236}">
                  <a16:creationId xmlns:a16="http://schemas.microsoft.com/office/drawing/2014/main" id="{8D1BCEE9-ABD0-4705-9687-EAB2EA0B9D52}"/>
                </a:ext>
              </a:extLst>
            </p:cNvPr>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6400;p79">
              <a:extLst>
                <a:ext uri="{FF2B5EF4-FFF2-40B4-BE49-F238E27FC236}">
                  <a16:creationId xmlns:a16="http://schemas.microsoft.com/office/drawing/2014/main" id="{1E5E9706-F696-42A2-B21E-751EF9CA0930}"/>
                </a:ext>
              </a:extLst>
            </p:cNvPr>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6401;p79">
              <a:extLst>
                <a:ext uri="{FF2B5EF4-FFF2-40B4-BE49-F238E27FC236}">
                  <a16:creationId xmlns:a16="http://schemas.microsoft.com/office/drawing/2014/main" id="{C2C70FB1-5E73-4E46-90DC-A4E5C716614C}"/>
                </a:ext>
              </a:extLst>
            </p:cNvPr>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6402;p79">
              <a:extLst>
                <a:ext uri="{FF2B5EF4-FFF2-40B4-BE49-F238E27FC236}">
                  <a16:creationId xmlns:a16="http://schemas.microsoft.com/office/drawing/2014/main" id="{54978E53-ED0D-4599-989C-42519D50CA47}"/>
                </a:ext>
              </a:extLst>
            </p:cNvPr>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6403;p79">
              <a:extLst>
                <a:ext uri="{FF2B5EF4-FFF2-40B4-BE49-F238E27FC236}">
                  <a16:creationId xmlns:a16="http://schemas.microsoft.com/office/drawing/2014/main" id="{9329A4EF-6470-47A7-8A1A-45D991E03C09}"/>
                </a:ext>
              </a:extLst>
            </p:cNvPr>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6404;p79">
              <a:extLst>
                <a:ext uri="{FF2B5EF4-FFF2-40B4-BE49-F238E27FC236}">
                  <a16:creationId xmlns:a16="http://schemas.microsoft.com/office/drawing/2014/main" id="{FD5702D6-2808-4B4C-8E2B-807EDECF1AB1}"/>
                </a:ext>
              </a:extLst>
            </p:cNvPr>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6405;p79">
              <a:extLst>
                <a:ext uri="{FF2B5EF4-FFF2-40B4-BE49-F238E27FC236}">
                  <a16:creationId xmlns:a16="http://schemas.microsoft.com/office/drawing/2014/main" id="{23AE0D2B-6610-45BC-9964-532E1B12A531}"/>
                </a:ext>
              </a:extLst>
            </p:cNvPr>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6406;p79">
              <a:extLst>
                <a:ext uri="{FF2B5EF4-FFF2-40B4-BE49-F238E27FC236}">
                  <a16:creationId xmlns:a16="http://schemas.microsoft.com/office/drawing/2014/main" id="{681EEDC6-C1A5-427E-8945-34022941FC12}"/>
                </a:ext>
              </a:extLst>
            </p:cNvPr>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6407;p79">
              <a:extLst>
                <a:ext uri="{FF2B5EF4-FFF2-40B4-BE49-F238E27FC236}">
                  <a16:creationId xmlns:a16="http://schemas.microsoft.com/office/drawing/2014/main" id="{FB97462C-CB1B-442E-90AF-59046A9E6ACE}"/>
                </a:ext>
              </a:extLst>
            </p:cNvPr>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6408;p79">
              <a:extLst>
                <a:ext uri="{FF2B5EF4-FFF2-40B4-BE49-F238E27FC236}">
                  <a16:creationId xmlns:a16="http://schemas.microsoft.com/office/drawing/2014/main" id="{5024F66C-3675-438B-900A-89A20E47A946}"/>
                </a:ext>
              </a:extLst>
            </p:cNvPr>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6409;p79">
              <a:extLst>
                <a:ext uri="{FF2B5EF4-FFF2-40B4-BE49-F238E27FC236}">
                  <a16:creationId xmlns:a16="http://schemas.microsoft.com/office/drawing/2014/main" id="{9D2977A1-7BAF-46D2-908C-04A3756845B1}"/>
                </a:ext>
              </a:extLst>
            </p:cNvPr>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6410;p79">
              <a:extLst>
                <a:ext uri="{FF2B5EF4-FFF2-40B4-BE49-F238E27FC236}">
                  <a16:creationId xmlns:a16="http://schemas.microsoft.com/office/drawing/2014/main" id="{A8C69045-9869-4740-A856-DC73BACE6FDB}"/>
                </a:ext>
              </a:extLst>
            </p:cNvPr>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6411;p79">
              <a:extLst>
                <a:ext uri="{FF2B5EF4-FFF2-40B4-BE49-F238E27FC236}">
                  <a16:creationId xmlns:a16="http://schemas.microsoft.com/office/drawing/2014/main" id="{857367D8-CA90-47B1-AD9B-7808703EDF03}"/>
                </a:ext>
              </a:extLst>
            </p:cNvPr>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6412;p79">
              <a:extLst>
                <a:ext uri="{FF2B5EF4-FFF2-40B4-BE49-F238E27FC236}">
                  <a16:creationId xmlns:a16="http://schemas.microsoft.com/office/drawing/2014/main" id="{09DB971D-7BC6-4BC7-8FEA-39CD48282410}"/>
                </a:ext>
              </a:extLst>
            </p:cNvPr>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6413;p79">
              <a:extLst>
                <a:ext uri="{FF2B5EF4-FFF2-40B4-BE49-F238E27FC236}">
                  <a16:creationId xmlns:a16="http://schemas.microsoft.com/office/drawing/2014/main" id="{D764956D-BC8F-4BBD-8BA9-F667B01FCA5A}"/>
                </a:ext>
              </a:extLst>
            </p:cNvPr>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6414;p79">
              <a:extLst>
                <a:ext uri="{FF2B5EF4-FFF2-40B4-BE49-F238E27FC236}">
                  <a16:creationId xmlns:a16="http://schemas.microsoft.com/office/drawing/2014/main" id="{243CFF04-B752-4EC5-AE19-9036F7B82A56}"/>
                </a:ext>
              </a:extLst>
            </p:cNvPr>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6415;p79">
              <a:extLst>
                <a:ext uri="{FF2B5EF4-FFF2-40B4-BE49-F238E27FC236}">
                  <a16:creationId xmlns:a16="http://schemas.microsoft.com/office/drawing/2014/main" id="{EB92900D-B319-4868-941F-7DDE8CBD4FA1}"/>
                </a:ext>
              </a:extLst>
            </p:cNvPr>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6416;p79">
              <a:extLst>
                <a:ext uri="{FF2B5EF4-FFF2-40B4-BE49-F238E27FC236}">
                  <a16:creationId xmlns:a16="http://schemas.microsoft.com/office/drawing/2014/main" id="{07A268D9-1641-493F-931F-9AE7A8DF61AB}"/>
                </a:ext>
              </a:extLst>
            </p:cNvPr>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6417;p79">
              <a:extLst>
                <a:ext uri="{FF2B5EF4-FFF2-40B4-BE49-F238E27FC236}">
                  <a16:creationId xmlns:a16="http://schemas.microsoft.com/office/drawing/2014/main" id="{6A1007F9-DBF3-4E83-A62B-9A7D495B865E}"/>
                </a:ext>
              </a:extLst>
            </p:cNvPr>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6418;p79">
              <a:extLst>
                <a:ext uri="{FF2B5EF4-FFF2-40B4-BE49-F238E27FC236}">
                  <a16:creationId xmlns:a16="http://schemas.microsoft.com/office/drawing/2014/main" id="{9792493A-7134-4173-BC2B-6DA81B81F798}"/>
                </a:ext>
              </a:extLst>
            </p:cNvPr>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6419;p79">
              <a:extLst>
                <a:ext uri="{FF2B5EF4-FFF2-40B4-BE49-F238E27FC236}">
                  <a16:creationId xmlns:a16="http://schemas.microsoft.com/office/drawing/2014/main" id="{3A52EC77-4333-49C3-B592-C79987EFC238}"/>
                </a:ext>
              </a:extLst>
            </p:cNvPr>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6420;p79">
              <a:extLst>
                <a:ext uri="{FF2B5EF4-FFF2-40B4-BE49-F238E27FC236}">
                  <a16:creationId xmlns:a16="http://schemas.microsoft.com/office/drawing/2014/main" id="{FB91ADB9-CD86-4C66-91C0-C10E4BE94E37}"/>
                </a:ext>
              </a:extLst>
            </p:cNvPr>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6421;p79">
              <a:extLst>
                <a:ext uri="{FF2B5EF4-FFF2-40B4-BE49-F238E27FC236}">
                  <a16:creationId xmlns:a16="http://schemas.microsoft.com/office/drawing/2014/main" id="{5E644D85-8491-4818-899E-938E89447ECF}"/>
                </a:ext>
              </a:extLst>
            </p:cNvPr>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6422;p79">
              <a:extLst>
                <a:ext uri="{FF2B5EF4-FFF2-40B4-BE49-F238E27FC236}">
                  <a16:creationId xmlns:a16="http://schemas.microsoft.com/office/drawing/2014/main" id="{3B9BEFD2-3DDB-44BB-8E3C-E437565547AA}"/>
                </a:ext>
              </a:extLst>
            </p:cNvPr>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6423;p79">
              <a:extLst>
                <a:ext uri="{FF2B5EF4-FFF2-40B4-BE49-F238E27FC236}">
                  <a16:creationId xmlns:a16="http://schemas.microsoft.com/office/drawing/2014/main" id="{12B0D8A5-F44A-46DA-AB18-D65D28356536}"/>
                </a:ext>
              </a:extLst>
            </p:cNvPr>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6424;p79">
              <a:extLst>
                <a:ext uri="{FF2B5EF4-FFF2-40B4-BE49-F238E27FC236}">
                  <a16:creationId xmlns:a16="http://schemas.microsoft.com/office/drawing/2014/main" id="{136C77A7-49B3-4F19-822B-9A7502414BC7}"/>
                </a:ext>
              </a:extLst>
            </p:cNvPr>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6425;p79">
              <a:extLst>
                <a:ext uri="{FF2B5EF4-FFF2-40B4-BE49-F238E27FC236}">
                  <a16:creationId xmlns:a16="http://schemas.microsoft.com/office/drawing/2014/main" id="{584A8BA8-28CE-434E-A39C-4B314609ED86}"/>
                </a:ext>
              </a:extLst>
            </p:cNvPr>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6426;p79">
              <a:extLst>
                <a:ext uri="{FF2B5EF4-FFF2-40B4-BE49-F238E27FC236}">
                  <a16:creationId xmlns:a16="http://schemas.microsoft.com/office/drawing/2014/main" id="{24B306BC-C580-4ED1-A283-BEB837568924}"/>
                </a:ext>
              </a:extLst>
            </p:cNvPr>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6427;p79">
              <a:extLst>
                <a:ext uri="{FF2B5EF4-FFF2-40B4-BE49-F238E27FC236}">
                  <a16:creationId xmlns:a16="http://schemas.microsoft.com/office/drawing/2014/main" id="{6E3120A4-48F6-4896-B9BE-330E5293047A}"/>
                </a:ext>
              </a:extLst>
            </p:cNvPr>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6428;p79">
              <a:extLst>
                <a:ext uri="{FF2B5EF4-FFF2-40B4-BE49-F238E27FC236}">
                  <a16:creationId xmlns:a16="http://schemas.microsoft.com/office/drawing/2014/main" id="{4EC395D7-9DFB-42F5-BF3E-CBD5C106CD3E}"/>
                </a:ext>
              </a:extLst>
            </p:cNvPr>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6429;p79">
              <a:extLst>
                <a:ext uri="{FF2B5EF4-FFF2-40B4-BE49-F238E27FC236}">
                  <a16:creationId xmlns:a16="http://schemas.microsoft.com/office/drawing/2014/main" id="{B17C809F-9E10-4DB3-B57F-766CDA6FCD21}"/>
                </a:ext>
              </a:extLst>
            </p:cNvPr>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6430;p79">
              <a:extLst>
                <a:ext uri="{FF2B5EF4-FFF2-40B4-BE49-F238E27FC236}">
                  <a16:creationId xmlns:a16="http://schemas.microsoft.com/office/drawing/2014/main" id="{6AA4E71C-92D1-4E97-8AA7-B08FB8808AFC}"/>
                </a:ext>
              </a:extLst>
            </p:cNvPr>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6431;p79">
              <a:extLst>
                <a:ext uri="{FF2B5EF4-FFF2-40B4-BE49-F238E27FC236}">
                  <a16:creationId xmlns:a16="http://schemas.microsoft.com/office/drawing/2014/main" id="{D381B062-B6E5-4A56-8CB3-2568EF89FFDC}"/>
                </a:ext>
              </a:extLst>
            </p:cNvPr>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6432;p79">
              <a:extLst>
                <a:ext uri="{FF2B5EF4-FFF2-40B4-BE49-F238E27FC236}">
                  <a16:creationId xmlns:a16="http://schemas.microsoft.com/office/drawing/2014/main" id="{38572CDF-C371-4A33-AC0C-4458451985B9}"/>
                </a:ext>
              </a:extLst>
            </p:cNvPr>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6433;p79">
              <a:extLst>
                <a:ext uri="{FF2B5EF4-FFF2-40B4-BE49-F238E27FC236}">
                  <a16:creationId xmlns:a16="http://schemas.microsoft.com/office/drawing/2014/main" id="{3D27A67F-7632-4E4A-AB20-B7CAC294BFF7}"/>
                </a:ext>
              </a:extLst>
            </p:cNvPr>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6434;p79">
              <a:extLst>
                <a:ext uri="{FF2B5EF4-FFF2-40B4-BE49-F238E27FC236}">
                  <a16:creationId xmlns:a16="http://schemas.microsoft.com/office/drawing/2014/main" id="{791A9388-4D43-45B5-BA01-D6CCB17107B1}"/>
                </a:ext>
              </a:extLst>
            </p:cNvPr>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6435;p79">
              <a:extLst>
                <a:ext uri="{FF2B5EF4-FFF2-40B4-BE49-F238E27FC236}">
                  <a16:creationId xmlns:a16="http://schemas.microsoft.com/office/drawing/2014/main" id="{DCDE26AA-90F4-4827-A142-1E2826D8458B}"/>
                </a:ext>
              </a:extLst>
            </p:cNvPr>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6436;p79">
              <a:extLst>
                <a:ext uri="{FF2B5EF4-FFF2-40B4-BE49-F238E27FC236}">
                  <a16:creationId xmlns:a16="http://schemas.microsoft.com/office/drawing/2014/main" id="{676B2FC9-3A27-4C05-993F-05C2C55A1A9E}"/>
                </a:ext>
              </a:extLst>
            </p:cNvPr>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6437;p79">
              <a:extLst>
                <a:ext uri="{FF2B5EF4-FFF2-40B4-BE49-F238E27FC236}">
                  <a16:creationId xmlns:a16="http://schemas.microsoft.com/office/drawing/2014/main" id="{B12651D0-D51C-4869-9E98-BB7BF0FC3BDB}"/>
                </a:ext>
              </a:extLst>
            </p:cNvPr>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6438;p79">
              <a:extLst>
                <a:ext uri="{FF2B5EF4-FFF2-40B4-BE49-F238E27FC236}">
                  <a16:creationId xmlns:a16="http://schemas.microsoft.com/office/drawing/2014/main" id="{9F72FDFC-87EE-47D6-8FBC-81DBEF32AB8C}"/>
                </a:ext>
              </a:extLst>
            </p:cNvPr>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6439;p79">
              <a:extLst>
                <a:ext uri="{FF2B5EF4-FFF2-40B4-BE49-F238E27FC236}">
                  <a16:creationId xmlns:a16="http://schemas.microsoft.com/office/drawing/2014/main" id="{A781D97E-D3CA-4EFB-9EA2-0C02819C04E5}"/>
                </a:ext>
              </a:extLst>
            </p:cNvPr>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6440;p79">
              <a:extLst>
                <a:ext uri="{FF2B5EF4-FFF2-40B4-BE49-F238E27FC236}">
                  <a16:creationId xmlns:a16="http://schemas.microsoft.com/office/drawing/2014/main" id="{4F2C81DB-04F4-43CE-BC44-9ABEA7717C31}"/>
                </a:ext>
              </a:extLst>
            </p:cNvPr>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6441;p79">
              <a:extLst>
                <a:ext uri="{FF2B5EF4-FFF2-40B4-BE49-F238E27FC236}">
                  <a16:creationId xmlns:a16="http://schemas.microsoft.com/office/drawing/2014/main" id="{7A2F6030-B274-4CD8-BF2C-E58B03C10ABE}"/>
                </a:ext>
              </a:extLst>
            </p:cNvPr>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6442;p79">
              <a:extLst>
                <a:ext uri="{FF2B5EF4-FFF2-40B4-BE49-F238E27FC236}">
                  <a16:creationId xmlns:a16="http://schemas.microsoft.com/office/drawing/2014/main" id="{E42CF467-2DA8-48CA-839C-85EBD7D4198C}"/>
                </a:ext>
              </a:extLst>
            </p:cNvPr>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6443;p79">
              <a:extLst>
                <a:ext uri="{FF2B5EF4-FFF2-40B4-BE49-F238E27FC236}">
                  <a16:creationId xmlns:a16="http://schemas.microsoft.com/office/drawing/2014/main" id="{FDC20F1D-AA8C-400E-9730-7AEB37D69CEC}"/>
                </a:ext>
              </a:extLst>
            </p:cNvPr>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6444;p79">
              <a:extLst>
                <a:ext uri="{FF2B5EF4-FFF2-40B4-BE49-F238E27FC236}">
                  <a16:creationId xmlns:a16="http://schemas.microsoft.com/office/drawing/2014/main" id="{85FBF347-15AF-43DA-A0A4-E7AE7C245825}"/>
                </a:ext>
              </a:extLst>
            </p:cNvPr>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6445;p79">
              <a:extLst>
                <a:ext uri="{FF2B5EF4-FFF2-40B4-BE49-F238E27FC236}">
                  <a16:creationId xmlns:a16="http://schemas.microsoft.com/office/drawing/2014/main" id="{6433827B-6531-4249-A75F-93213684D325}"/>
                </a:ext>
              </a:extLst>
            </p:cNvPr>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6446;p79">
              <a:extLst>
                <a:ext uri="{FF2B5EF4-FFF2-40B4-BE49-F238E27FC236}">
                  <a16:creationId xmlns:a16="http://schemas.microsoft.com/office/drawing/2014/main" id="{2CAC770A-E89A-4C8B-9657-DA858E8B77A5}"/>
                </a:ext>
              </a:extLst>
            </p:cNvPr>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6447;p79">
              <a:extLst>
                <a:ext uri="{FF2B5EF4-FFF2-40B4-BE49-F238E27FC236}">
                  <a16:creationId xmlns:a16="http://schemas.microsoft.com/office/drawing/2014/main" id="{71ECB15B-96A5-41A1-9F39-2FFFC65C3ACB}"/>
                </a:ext>
              </a:extLst>
            </p:cNvPr>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6448;p79">
              <a:extLst>
                <a:ext uri="{FF2B5EF4-FFF2-40B4-BE49-F238E27FC236}">
                  <a16:creationId xmlns:a16="http://schemas.microsoft.com/office/drawing/2014/main" id="{B6C66D29-13A0-4CB1-92DB-DC1C4F3D0894}"/>
                </a:ext>
              </a:extLst>
            </p:cNvPr>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6449;p79">
              <a:extLst>
                <a:ext uri="{FF2B5EF4-FFF2-40B4-BE49-F238E27FC236}">
                  <a16:creationId xmlns:a16="http://schemas.microsoft.com/office/drawing/2014/main" id="{B5CC72C5-64CA-44F5-92EB-6D26CAF2B846}"/>
                </a:ext>
              </a:extLst>
            </p:cNvPr>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6450;p79">
              <a:extLst>
                <a:ext uri="{FF2B5EF4-FFF2-40B4-BE49-F238E27FC236}">
                  <a16:creationId xmlns:a16="http://schemas.microsoft.com/office/drawing/2014/main" id="{A3F224A4-D9AD-4285-BD31-B8D077730181}"/>
                </a:ext>
              </a:extLst>
            </p:cNvPr>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6451;p79">
              <a:extLst>
                <a:ext uri="{FF2B5EF4-FFF2-40B4-BE49-F238E27FC236}">
                  <a16:creationId xmlns:a16="http://schemas.microsoft.com/office/drawing/2014/main" id="{4EAE5CDC-B068-42BF-AEB9-C85E4D135ADF}"/>
                </a:ext>
              </a:extLst>
            </p:cNvPr>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6452;p79">
              <a:extLst>
                <a:ext uri="{FF2B5EF4-FFF2-40B4-BE49-F238E27FC236}">
                  <a16:creationId xmlns:a16="http://schemas.microsoft.com/office/drawing/2014/main" id="{BB36871D-BEF4-45A8-B012-4CB1C41C3BA0}"/>
                </a:ext>
              </a:extLst>
            </p:cNvPr>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6453;p79">
              <a:extLst>
                <a:ext uri="{FF2B5EF4-FFF2-40B4-BE49-F238E27FC236}">
                  <a16:creationId xmlns:a16="http://schemas.microsoft.com/office/drawing/2014/main" id="{DA08ECF3-D84E-4A02-BCEF-7F4C171F6C80}"/>
                </a:ext>
              </a:extLst>
            </p:cNvPr>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6454;p79">
              <a:extLst>
                <a:ext uri="{FF2B5EF4-FFF2-40B4-BE49-F238E27FC236}">
                  <a16:creationId xmlns:a16="http://schemas.microsoft.com/office/drawing/2014/main" id="{3130B9E4-9CDF-4936-A88D-951AC8A24E2C}"/>
                </a:ext>
              </a:extLst>
            </p:cNvPr>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6455;p79">
              <a:extLst>
                <a:ext uri="{FF2B5EF4-FFF2-40B4-BE49-F238E27FC236}">
                  <a16:creationId xmlns:a16="http://schemas.microsoft.com/office/drawing/2014/main" id="{1774608F-2DA9-4483-A174-B05D44BF31CE}"/>
                </a:ext>
              </a:extLst>
            </p:cNvPr>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6456;p79">
              <a:extLst>
                <a:ext uri="{FF2B5EF4-FFF2-40B4-BE49-F238E27FC236}">
                  <a16:creationId xmlns:a16="http://schemas.microsoft.com/office/drawing/2014/main" id="{EF0BE231-69AB-45E6-A348-29A3BBA262B1}"/>
                </a:ext>
              </a:extLst>
            </p:cNvPr>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6457;p79">
              <a:extLst>
                <a:ext uri="{FF2B5EF4-FFF2-40B4-BE49-F238E27FC236}">
                  <a16:creationId xmlns:a16="http://schemas.microsoft.com/office/drawing/2014/main" id="{2EF06C74-291B-4E14-BDEF-7C9FCCE9ECA1}"/>
                </a:ext>
              </a:extLst>
            </p:cNvPr>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6458;p79">
              <a:extLst>
                <a:ext uri="{FF2B5EF4-FFF2-40B4-BE49-F238E27FC236}">
                  <a16:creationId xmlns:a16="http://schemas.microsoft.com/office/drawing/2014/main" id="{55ED8DFE-A8CE-42AB-8CD2-F694A57F8EAC}"/>
                </a:ext>
              </a:extLst>
            </p:cNvPr>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6459;p79">
              <a:extLst>
                <a:ext uri="{FF2B5EF4-FFF2-40B4-BE49-F238E27FC236}">
                  <a16:creationId xmlns:a16="http://schemas.microsoft.com/office/drawing/2014/main" id="{5336E5CF-0A97-40B5-8FB2-CC34E7601C9F}"/>
                </a:ext>
              </a:extLst>
            </p:cNvPr>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6460;p79">
              <a:extLst>
                <a:ext uri="{FF2B5EF4-FFF2-40B4-BE49-F238E27FC236}">
                  <a16:creationId xmlns:a16="http://schemas.microsoft.com/office/drawing/2014/main" id="{CCBF3250-5D24-47EE-B03E-F1832BA1D7D3}"/>
                </a:ext>
              </a:extLst>
            </p:cNvPr>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6461;p79">
              <a:extLst>
                <a:ext uri="{FF2B5EF4-FFF2-40B4-BE49-F238E27FC236}">
                  <a16:creationId xmlns:a16="http://schemas.microsoft.com/office/drawing/2014/main" id="{E4B087AA-58B8-4324-8B79-8D9358BFD3D3}"/>
                </a:ext>
              </a:extLst>
            </p:cNvPr>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6462;p79">
              <a:extLst>
                <a:ext uri="{FF2B5EF4-FFF2-40B4-BE49-F238E27FC236}">
                  <a16:creationId xmlns:a16="http://schemas.microsoft.com/office/drawing/2014/main" id="{01902C98-70C3-4761-821C-5547668DC75B}"/>
                </a:ext>
              </a:extLst>
            </p:cNvPr>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6463;p79">
              <a:extLst>
                <a:ext uri="{FF2B5EF4-FFF2-40B4-BE49-F238E27FC236}">
                  <a16:creationId xmlns:a16="http://schemas.microsoft.com/office/drawing/2014/main" id="{532302C9-3486-4D81-BDF8-68D2155C3A1D}"/>
                </a:ext>
              </a:extLst>
            </p:cNvPr>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6464;p79">
              <a:extLst>
                <a:ext uri="{FF2B5EF4-FFF2-40B4-BE49-F238E27FC236}">
                  <a16:creationId xmlns:a16="http://schemas.microsoft.com/office/drawing/2014/main" id="{45433924-A5A0-4E90-AE27-B00CA1DF26FC}"/>
                </a:ext>
              </a:extLst>
            </p:cNvPr>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6465;p79">
              <a:extLst>
                <a:ext uri="{FF2B5EF4-FFF2-40B4-BE49-F238E27FC236}">
                  <a16:creationId xmlns:a16="http://schemas.microsoft.com/office/drawing/2014/main" id="{35B5781A-7D29-4631-9F3A-61C920FA45DB}"/>
                </a:ext>
              </a:extLst>
            </p:cNvPr>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6466;p79">
              <a:extLst>
                <a:ext uri="{FF2B5EF4-FFF2-40B4-BE49-F238E27FC236}">
                  <a16:creationId xmlns:a16="http://schemas.microsoft.com/office/drawing/2014/main" id="{33D5F007-564F-42BC-A312-9C59AD2DBF28}"/>
                </a:ext>
              </a:extLst>
            </p:cNvPr>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6467;p79">
              <a:extLst>
                <a:ext uri="{FF2B5EF4-FFF2-40B4-BE49-F238E27FC236}">
                  <a16:creationId xmlns:a16="http://schemas.microsoft.com/office/drawing/2014/main" id="{3C0AA286-3C25-4CE7-A9C1-1DB6730C6B6B}"/>
                </a:ext>
              </a:extLst>
            </p:cNvPr>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6468;p79">
              <a:extLst>
                <a:ext uri="{FF2B5EF4-FFF2-40B4-BE49-F238E27FC236}">
                  <a16:creationId xmlns:a16="http://schemas.microsoft.com/office/drawing/2014/main" id="{20049AF9-A949-4642-94A3-DEC4A5D0B782}"/>
                </a:ext>
              </a:extLst>
            </p:cNvPr>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6469;p79">
              <a:extLst>
                <a:ext uri="{FF2B5EF4-FFF2-40B4-BE49-F238E27FC236}">
                  <a16:creationId xmlns:a16="http://schemas.microsoft.com/office/drawing/2014/main" id="{4C7044BA-F435-470A-8587-DEFE4ACEF814}"/>
                </a:ext>
              </a:extLst>
            </p:cNvPr>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6470;p79">
              <a:extLst>
                <a:ext uri="{FF2B5EF4-FFF2-40B4-BE49-F238E27FC236}">
                  <a16:creationId xmlns:a16="http://schemas.microsoft.com/office/drawing/2014/main" id="{BA246DF8-E365-4A6C-A0A6-6B4CF0325996}"/>
                </a:ext>
              </a:extLst>
            </p:cNvPr>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6471;p79">
              <a:extLst>
                <a:ext uri="{FF2B5EF4-FFF2-40B4-BE49-F238E27FC236}">
                  <a16:creationId xmlns:a16="http://schemas.microsoft.com/office/drawing/2014/main" id="{B5BFCA3B-0A93-4042-8F53-35D6A9C6B055}"/>
                </a:ext>
              </a:extLst>
            </p:cNvPr>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6472;p79">
              <a:extLst>
                <a:ext uri="{FF2B5EF4-FFF2-40B4-BE49-F238E27FC236}">
                  <a16:creationId xmlns:a16="http://schemas.microsoft.com/office/drawing/2014/main" id="{4DE78D2F-CA60-4017-A858-0FB2F8523D59}"/>
                </a:ext>
              </a:extLst>
            </p:cNvPr>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6473;p79">
              <a:extLst>
                <a:ext uri="{FF2B5EF4-FFF2-40B4-BE49-F238E27FC236}">
                  <a16:creationId xmlns:a16="http://schemas.microsoft.com/office/drawing/2014/main" id="{C2E43CDB-0E92-4433-B49D-819EB6E35DDE}"/>
                </a:ext>
              </a:extLst>
            </p:cNvPr>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6474;p79">
              <a:extLst>
                <a:ext uri="{FF2B5EF4-FFF2-40B4-BE49-F238E27FC236}">
                  <a16:creationId xmlns:a16="http://schemas.microsoft.com/office/drawing/2014/main" id="{6DF58135-D1B0-48CE-9721-3C6EA73A4E84}"/>
                </a:ext>
              </a:extLst>
            </p:cNvPr>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6475;p79">
              <a:extLst>
                <a:ext uri="{FF2B5EF4-FFF2-40B4-BE49-F238E27FC236}">
                  <a16:creationId xmlns:a16="http://schemas.microsoft.com/office/drawing/2014/main" id="{3BC71B32-654A-4D92-A683-3AF895928C56}"/>
                </a:ext>
              </a:extLst>
            </p:cNvPr>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6476;p79">
              <a:extLst>
                <a:ext uri="{FF2B5EF4-FFF2-40B4-BE49-F238E27FC236}">
                  <a16:creationId xmlns:a16="http://schemas.microsoft.com/office/drawing/2014/main" id="{CAD5C92B-9916-4BE5-85BD-E6BE8E2B4119}"/>
                </a:ext>
              </a:extLst>
            </p:cNvPr>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6477;p79">
              <a:extLst>
                <a:ext uri="{FF2B5EF4-FFF2-40B4-BE49-F238E27FC236}">
                  <a16:creationId xmlns:a16="http://schemas.microsoft.com/office/drawing/2014/main" id="{A1AD1A82-0AA1-4EE0-BC57-9157E84053B0}"/>
                </a:ext>
              </a:extLst>
            </p:cNvPr>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6478;p79">
              <a:extLst>
                <a:ext uri="{FF2B5EF4-FFF2-40B4-BE49-F238E27FC236}">
                  <a16:creationId xmlns:a16="http://schemas.microsoft.com/office/drawing/2014/main" id="{FB6AB4CC-07A5-42FE-852E-15483D2BE758}"/>
                </a:ext>
              </a:extLst>
            </p:cNvPr>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6479;p79">
              <a:extLst>
                <a:ext uri="{FF2B5EF4-FFF2-40B4-BE49-F238E27FC236}">
                  <a16:creationId xmlns:a16="http://schemas.microsoft.com/office/drawing/2014/main" id="{DCD82241-8FC1-49E2-89B9-F6C2D7153A75}"/>
                </a:ext>
              </a:extLst>
            </p:cNvPr>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6480;p79">
              <a:extLst>
                <a:ext uri="{FF2B5EF4-FFF2-40B4-BE49-F238E27FC236}">
                  <a16:creationId xmlns:a16="http://schemas.microsoft.com/office/drawing/2014/main" id="{5B871CEF-F49D-4864-804B-BE7A0C7FE1F1}"/>
                </a:ext>
              </a:extLst>
            </p:cNvPr>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6481;p79">
              <a:extLst>
                <a:ext uri="{FF2B5EF4-FFF2-40B4-BE49-F238E27FC236}">
                  <a16:creationId xmlns:a16="http://schemas.microsoft.com/office/drawing/2014/main" id="{B070F06C-6557-4E32-9B0F-445026EA02EA}"/>
                </a:ext>
              </a:extLst>
            </p:cNvPr>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6482;p79">
              <a:extLst>
                <a:ext uri="{FF2B5EF4-FFF2-40B4-BE49-F238E27FC236}">
                  <a16:creationId xmlns:a16="http://schemas.microsoft.com/office/drawing/2014/main" id="{CEAB82DE-A2A4-40DF-ADEA-7179FE518441}"/>
                </a:ext>
              </a:extLst>
            </p:cNvPr>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6483;p79">
              <a:extLst>
                <a:ext uri="{FF2B5EF4-FFF2-40B4-BE49-F238E27FC236}">
                  <a16:creationId xmlns:a16="http://schemas.microsoft.com/office/drawing/2014/main" id="{C4E85FF0-DC3A-4ADB-8490-F6ED31772082}"/>
                </a:ext>
              </a:extLst>
            </p:cNvPr>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6484;p79">
              <a:extLst>
                <a:ext uri="{FF2B5EF4-FFF2-40B4-BE49-F238E27FC236}">
                  <a16:creationId xmlns:a16="http://schemas.microsoft.com/office/drawing/2014/main" id="{60AE8B98-2417-462A-BE34-962DD3ED12B6}"/>
                </a:ext>
              </a:extLst>
            </p:cNvPr>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6485;p79">
              <a:extLst>
                <a:ext uri="{FF2B5EF4-FFF2-40B4-BE49-F238E27FC236}">
                  <a16:creationId xmlns:a16="http://schemas.microsoft.com/office/drawing/2014/main" id="{D1684EC2-1BD3-49C0-A11F-5A7750DB84DA}"/>
                </a:ext>
              </a:extLst>
            </p:cNvPr>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6486;p79">
              <a:extLst>
                <a:ext uri="{FF2B5EF4-FFF2-40B4-BE49-F238E27FC236}">
                  <a16:creationId xmlns:a16="http://schemas.microsoft.com/office/drawing/2014/main" id="{590CA6F5-FAE7-4902-92FF-BBB8A48ED793}"/>
                </a:ext>
              </a:extLst>
            </p:cNvPr>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6487;p79">
              <a:extLst>
                <a:ext uri="{FF2B5EF4-FFF2-40B4-BE49-F238E27FC236}">
                  <a16:creationId xmlns:a16="http://schemas.microsoft.com/office/drawing/2014/main" id="{753AA0DB-8CFF-4E63-9BD5-E552FCDFAF2E}"/>
                </a:ext>
              </a:extLst>
            </p:cNvPr>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6488;p79">
              <a:extLst>
                <a:ext uri="{FF2B5EF4-FFF2-40B4-BE49-F238E27FC236}">
                  <a16:creationId xmlns:a16="http://schemas.microsoft.com/office/drawing/2014/main" id="{21CE98B1-C678-4C18-A48F-3FAFB089A506}"/>
                </a:ext>
              </a:extLst>
            </p:cNvPr>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6489;p79">
              <a:extLst>
                <a:ext uri="{FF2B5EF4-FFF2-40B4-BE49-F238E27FC236}">
                  <a16:creationId xmlns:a16="http://schemas.microsoft.com/office/drawing/2014/main" id="{4193061F-1BFD-452C-8D35-920F7D76390C}"/>
                </a:ext>
              </a:extLst>
            </p:cNvPr>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6490;p79">
              <a:extLst>
                <a:ext uri="{FF2B5EF4-FFF2-40B4-BE49-F238E27FC236}">
                  <a16:creationId xmlns:a16="http://schemas.microsoft.com/office/drawing/2014/main" id="{2E084549-EDB1-4073-89CC-97B39D0EB720}"/>
                </a:ext>
              </a:extLst>
            </p:cNvPr>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6491;p79">
              <a:extLst>
                <a:ext uri="{FF2B5EF4-FFF2-40B4-BE49-F238E27FC236}">
                  <a16:creationId xmlns:a16="http://schemas.microsoft.com/office/drawing/2014/main" id="{9B0751EC-8E52-4427-96CB-A51DB69B2A19}"/>
                </a:ext>
              </a:extLst>
            </p:cNvPr>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6492;p79">
              <a:extLst>
                <a:ext uri="{FF2B5EF4-FFF2-40B4-BE49-F238E27FC236}">
                  <a16:creationId xmlns:a16="http://schemas.microsoft.com/office/drawing/2014/main" id="{E097145A-F046-49FC-89DC-7037A1FF140E}"/>
                </a:ext>
              </a:extLst>
            </p:cNvPr>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6493;p79">
              <a:extLst>
                <a:ext uri="{FF2B5EF4-FFF2-40B4-BE49-F238E27FC236}">
                  <a16:creationId xmlns:a16="http://schemas.microsoft.com/office/drawing/2014/main" id="{F3B349F7-4DDC-49B1-939E-669020BCFE28}"/>
                </a:ext>
              </a:extLst>
            </p:cNvPr>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6494;p79">
              <a:extLst>
                <a:ext uri="{FF2B5EF4-FFF2-40B4-BE49-F238E27FC236}">
                  <a16:creationId xmlns:a16="http://schemas.microsoft.com/office/drawing/2014/main" id="{6D64153B-9092-420C-A7D8-83B5FA17651F}"/>
                </a:ext>
              </a:extLst>
            </p:cNvPr>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6495;p79">
              <a:extLst>
                <a:ext uri="{FF2B5EF4-FFF2-40B4-BE49-F238E27FC236}">
                  <a16:creationId xmlns:a16="http://schemas.microsoft.com/office/drawing/2014/main" id="{D320D3C9-3C7A-409F-B431-06970C2E494B}"/>
                </a:ext>
              </a:extLst>
            </p:cNvPr>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6496;p79">
              <a:extLst>
                <a:ext uri="{FF2B5EF4-FFF2-40B4-BE49-F238E27FC236}">
                  <a16:creationId xmlns:a16="http://schemas.microsoft.com/office/drawing/2014/main" id="{1B84D4E8-9BAA-422A-9934-25A413EB0689}"/>
                </a:ext>
              </a:extLst>
            </p:cNvPr>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6497;p79">
              <a:extLst>
                <a:ext uri="{FF2B5EF4-FFF2-40B4-BE49-F238E27FC236}">
                  <a16:creationId xmlns:a16="http://schemas.microsoft.com/office/drawing/2014/main" id="{1369B82C-D77A-4E0F-8F4F-B0F206BCE72F}"/>
                </a:ext>
              </a:extLst>
            </p:cNvPr>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6498;p79">
              <a:extLst>
                <a:ext uri="{FF2B5EF4-FFF2-40B4-BE49-F238E27FC236}">
                  <a16:creationId xmlns:a16="http://schemas.microsoft.com/office/drawing/2014/main" id="{D73B736F-29BC-4B80-BD0D-E4BA904C7AD6}"/>
                </a:ext>
              </a:extLst>
            </p:cNvPr>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6499;p79">
              <a:extLst>
                <a:ext uri="{FF2B5EF4-FFF2-40B4-BE49-F238E27FC236}">
                  <a16:creationId xmlns:a16="http://schemas.microsoft.com/office/drawing/2014/main" id="{32EB30E5-8473-4182-B7B0-4126E2414091}"/>
                </a:ext>
              </a:extLst>
            </p:cNvPr>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6500;p79">
              <a:extLst>
                <a:ext uri="{FF2B5EF4-FFF2-40B4-BE49-F238E27FC236}">
                  <a16:creationId xmlns:a16="http://schemas.microsoft.com/office/drawing/2014/main" id="{9467C955-C0CC-4563-87E6-4F4041CE5CBD}"/>
                </a:ext>
              </a:extLst>
            </p:cNvPr>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6501;p79">
              <a:extLst>
                <a:ext uri="{FF2B5EF4-FFF2-40B4-BE49-F238E27FC236}">
                  <a16:creationId xmlns:a16="http://schemas.microsoft.com/office/drawing/2014/main" id="{DC82D283-D45C-4E96-A9A8-3CB4310BE58E}"/>
                </a:ext>
              </a:extLst>
            </p:cNvPr>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6502;p79">
              <a:extLst>
                <a:ext uri="{FF2B5EF4-FFF2-40B4-BE49-F238E27FC236}">
                  <a16:creationId xmlns:a16="http://schemas.microsoft.com/office/drawing/2014/main" id="{952D535F-AB95-4F4A-8353-316CAEDBD4C6}"/>
                </a:ext>
              </a:extLst>
            </p:cNvPr>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6503;p79">
              <a:extLst>
                <a:ext uri="{FF2B5EF4-FFF2-40B4-BE49-F238E27FC236}">
                  <a16:creationId xmlns:a16="http://schemas.microsoft.com/office/drawing/2014/main" id="{7E154967-FB65-4B54-9495-DCAF5FF40BF8}"/>
                </a:ext>
              </a:extLst>
            </p:cNvPr>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6504;p79">
              <a:extLst>
                <a:ext uri="{FF2B5EF4-FFF2-40B4-BE49-F238E27FC236}">
                  <a16:creationId xmlns:a16="http://schemas.microsoft.com/office/drawing/2014/main" id="{4230B47A-A98D-4F52-81A9-4D2F0C58BDBF}"/>
                </a:ext>
              </a:extLst>
            </p:cNvPr>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6505;p79">
              <a:extLst>
                <a:ext uri="{FF2B5EF4-FFF2-40B4-BE49-F238E27FC236}">
                  <a16:creationId xmlns:a16="http://schemas.microsoft.com/office/drawing/2014/main" id="{A84BB527-2DB7-49E6-B0CA-D52DE67F58B2}"/>
                </a:ext>
              </a:extLst>
            </p:cNvPr>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6506;p79">
              <a:extLst>
                <a:ext uri="{FF2B5EF4-FFF2-40B4-BE49-F238E27FC236}">
                  <a16:creationId xmlns:a16="http://schemas.microsoft.com/office/drawing/2014/main" id="{B2000C9E-BE3D-4842-9848-DE53E4CCDF1A}"/>
                </a:ext>
              </a:extLst>
            </p:cNvPr>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6507;p79">
              <a:extLst>
                <a:ext uri="{FF2B5EF4-FFF2-40B4-BE49-F238E27FC236}">
                  <a16:creationId xmlns:a16="http://schemas.microsoft.com/office/drawing/2014/main" id="{4C43BF39-5D93-4C08-BD0F-7DCDEB5DADE7}"/>
                </a:ext>
              </a:extLst>
            </p:cNvPr>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6508;p79">
              <a:extLst>
                <a:ext uri="{FF2B5EF4-FFF2-40B4-BE49-F238E27FC236}">
                  <a16:creationId xmlns:a16="http://schemas.microsoft.com/office/drawing/2014/main" id="{DE19E98E-C99E-4654-BC28-D643DD1CCCBC}"/>
                </a:ext>
              </a:extLst>
            </p:cNvPr>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6509;p79">
              <a:extLst>
                <a:ext uri="{FF2B5EF4-FFF2-40B4-BE49-F238E27FC236}">
                  <a16:creationId xmlns:a16="http://schemas.microsoft.com/office/drawing/2014/main" id="{1230B679-FF7F-4908-A440-9C75660B13AB}"/>
                </a:ext>
              </a:extLst>
            </p:cNvPr>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6510;p79">
              <a:extLst>
                <a:ext uri="{FF2B5EF4-FFF2-40B4-BE49-F238E27FC236}">
                  <a16:creationId xmlns:a16="http://schemas.microsoft.com/office/drawing/2014/main" id="{9D5E9625-D8E4-43FB-9742-75C11EC5DD7A}"/>
                </a:ext>
              </a:extLst>
            </p:cNvPr>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6511;p79">
              <a:extLst>
                <a:ext uri="{FF2B5EF4-FFF2-40B4-BE49-F238E27FC236}">
                  <a16:creationId xmlns:a16="http://schemas.microsoft.com/office/drawing/2014/main" id="{4921DD59-DC6C-4669-8839-D3A113086A46}"/>
                </a:ext>
              </a:extLst>
            </p:cNvPr>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6512;p79">
              <a:extLst>
                <a:ext uri="{FF2B5EF4-FFF2-40B4-BE49-F238E27FC236}">
                  <a16:creationId xmlns:a16="http://schemas.microsoft.com/office/drawing/2014/main" id="{EFA71EB3-F05D-42BC-83FF-9A7373A1806B}"/>
                </a:ext>
              </a:extLst>
            </p:cNvPr>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6513;p79">
              <a:extLst>
                <a:ext uri="{FF2B5EF4-FFF2-40B4-BE49-F238E27FC236}">
                  <a16:creationId xmlns:a16="http://schemas.microsoft.com/office/drawing/2014/main" id="{ECAB53CC-6616-4E3D-841E-8B925728E0FA}"/>
                </a:ext>
              </a:extLst>
            </p:cNvPr>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6514;p79">
              <a:extLst>
                <a:ext uri="{FF2B5EF4-FFF2-40B4-BE49-F238E27FC236}">
                  <a16:creationId xmlns:a16="http://schemas.microsoft.com/office/drawing/2014/main" id="{993E1A86-076A-4296-B608-CF974D0BBE98}"/>
                </a:ext>
              </a:extLst>
            </p:cNvPr>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6515;p79">
              <a:extLst>
                <a:ext uri="{FF2B5EF4-FFF2-40B4-BE49-F238E27FC236}">
                  <a16:creationId xmlns:a16="http://schemas.microsoft.com/office/drawing/2014/main" id="{82329E71-7394-42A7-AB4C-E6E6CBC30703}"/>
                </a:ext>
              </a:extLst>
            </p:cNvPr>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6516;p79">
              <a:extLst>
                <a:ext uri="{FF2B5EF4-FFF2-40B4-BE49-F238E27FC236}">
                  <a16:creationId xmlns:a16="http://schemas.microsoft.com/office/drawing/2014/main" id="{BDBF871F-DA92-42C8-B503-9A38102862D5}"/>
                </a:ext>
              </a:extLst>
            </p:cNvPr>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6517;p79">
              <a:extLst>
                <a:ext uri="{FF2B5EF4-FFF2-40B4-BE49-F238E27FC236}">
                  <a16:creationId xmlns:a16="http://schemas.microsoft.com/office/drawing/2014/main" id="{4547545E-D49E-44B5-AC93-726F62148355}"/>
                </a:ext>
              </a:extLst>
            </p:cNvPr>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6518;p79">
              <a:extLst>
                <a:ext uri="{FF2B5EF4-FFF2-40B4-BE49-F238E27FC236}">
                  <a16:creationId xmlns:a16="http://schemas.microsoft.com/office/drawing/2014/main" id="{AF5E5C14-AA27-463D-BFB7-A49DD5205245}"/>
                </a:ext>
              </a:extLst>
            </p:cNvPr>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6519;p79">
              <a:extLst>
                <a:ext uri="{FF2B5EF4-FFF2-40B4-BE49-F238E27FC236}">
                  <a16:creationId xmlns:a16="http://schemas.microsoft.com/office/drawing/2014/main" id="{02BCC8C1-C652-4A45-8B7F-64B163FAF7E3}"/>
                </a:ext>
              </a:extLst>
            </p:cNvPr>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6520;p79">
              <a:extLst>
                <a:ext uri="{FF2B5EF4-FFF2-40B4-BE49-F238E27FC236}">
                  <a16:creationId xmlns:a16="http://schemas.microsoft.com/office/drawing/2014/main" id="{4443EBDC-E39F-4922-B472-CC58EEA56B7A}"/>
                </a:ext>
              </a:extLst>
            </p:cNvPr>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6521;p79">
              <a:extLst>
                <a:ext uri="{FF2B5EF4-FFF2-40B4-BE49-F238E27FC236}">
                  <a16:creationId xmlns:a16="http://schemas.microsoft.com/office/drawing/2014/main" id="{36CD218A-AD8F-431A-BB52-F084CF161549}"/>
                </a:ext>
              </a:extLst>
            </p:cNvPr>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6522;p79">
              <a:extLst>
                <a:ext uri="{FF2B5EF4-FFF2-40B4-BE49-F238E27FC236}">
                  <a16:creationId xmlns:a16="http://schemas.microsoft.com/office/drawing/2014/main" id="{D11AA330-99CD-47CF-B16F-63E75E5EF639}"/>
                </a:ext>
              </a:extLst>
            </p:cNvPr>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6523;p79">
              <a:extLst>
                <a:ext uri="{FF2B5EF4-FFF2-40B4-BE49-F238E27FC236}">
                  <a16:creationId xmlns:a16="http://schemas.microsoft.com/office/drawing/2014/main" id="{3588FF71-382E-4B67-AE4A-DF9B2D580124}"/>
                </a:ext>
              </a:extLst>
            </p:cNvPr>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6524;p79">
              <a:extLst>
                <a:ext uri="{FF2B5EF4-FFF2-40B4-BE49-F238E27FC236}">
                  <a16:creationId xmlns:a16="http://schemas.microsoft.com/office/drawing/2014/main" id="{EAD1A2F7-D089-4A98-BEDD-1325495BA8F9}"/>
                </a:ext>
              </a:extLst>
            </p:cNvPr>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6525;p79">
              <a:extLst>
                <a:ext uri="{FF2B5EF4-FFF2-40B4-BE49-F238E27FC236}">
                  <a16:creationId xmlns:a16="http://schemas.microsoft.com/office/drawing/2014/main" id="{A7FBF2B5-AA2A-4CEC-B819-A7E826057548}"/>
                </a:ext>
              </a:extLst>
            </p:cNvPr>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6526;p79">
              <a:extLst>
                <a:ext uri="{FF2B5EF4-FFF2-40B4-BE49-F238E27FC236}">
                  <a16:creationId xmlns:a16="http://schemas.microsoft.com/office/drawing/2014/main" id="{3F7B6CC6-4794-4934-9EB3-22B2B52FA666}"/>
                </a:ext>
              </a:extLst>
            </p:cNvPr>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6527;p79">
              <a:extLst>
                <a:ext uri="{FF2B5EF4-FFF2-40B4-BE49-F238E27FC236}">
                  <a16:creationId xmlns:a16="http://schemas.microsoft.com/office/drawing/2014/main" id="{E59326E4-59B3-4571-BF3D-237241734A33}"/>
                </a:ext>
              </a:extLst>
            </p:cNvPr>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6528;p79">
              <a:extLst>
                <a:ext uri="{FF2B5EF4-FFF2-40B4-BE49-F238E27FC236}">
                  <a16:creationId xmlns:a16="http://schemas.microsoft.com/office/drawing/2014/main" id="{0513F15E-37B4-44D2-8128-DF0EEEEB4DA2}"/>
                </a:ext>
              </a:extLst>
            </p:cNvPr>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6529;p79">
              <a:extLst>
                <a:ext uri="{FF2B5EF4-FFF2-40B4-BE49-F238E27FC236}">
                  <a16:creationId xmlns:a16="http://schemas.microsoft.com/office/drawing/2014/main" id="{991A1C52-B27E-46DE-8A2D-DA16D1C98789}"/>
                </a:ext>
              </a:extLst>
            </p:cNvPr>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6530;p79">
              <a:extLst>
                <a:ext uri="{FF2B5EF4-FFF2-40B4-BE49-F238E27FC236}">
                  <a16:creationId xmlns:a16="http://schemas.microsoft.com/office/drawing/2014/main" id="{3B151722-0966-4DB7-8565-129EC02D69D2}"/>
                </a:ext>
              </a:extLst>
            </p:cNvPr>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6531;p79">
              <a:extLst>
                <a:ext uri="{FF2B5EF4-FFF2-40B4-BE49-F238E27FC236}">
                  <a16:creationId xmlns:a16="http://schemas.microsoft.com/office/drawing/2014/main" id="{9320F160-17B7-486C-A4A6-93C0795C0C1A}"/>
                </a:ext>
              </a:extLst>
            </p:cNvPr>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6532;p79">
              <a:extLst>
                <a:ext uri="{FF2B5EF4-FFF2-40B4-BE49-F238E27FC236}">
                  <a16:creationId xmlns:a16="http://schemas.microsoft.com/office/drawing/2014/main" id="{6FFC4B19-455A-4770-BF6C-82ED71557ED1}"/>
                </a:ext>
              </a:extLst>
            </p:cNvPr>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6533;p79">
              <a:extLst>
                <a:ext uri="{FF2B5EF4-FFF2-40B4-BE49-F238E27FC236}">
                  <a16:creationId xmlns:a16="http://schemas.microsoft.com/office/drawing/2014/main" id="{B1900E89-0210-410B-AD13-214B8E9C675F}"/>
                </a:ext>
              </a:extLst>
            </p:cNvPr>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6534;p79">
              <a:extLst>
                <a:ext uri="{FF2B5EF4-FFF2-40B4-BE49-F238E27FC236}">
                  <a16:creationId xmlns:a16="http://schemas.microsoft.com/office/drawing/2014/main" id="{72CAC02E-BD10-471C-9261-EE50F2D6F87C}"/>
                </a:ext>
              </a:extLst>
            </p:cNvPr>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6535;p79">
              <a:extLst>
                <a:ext uri="{FF2B5EF4-FFF2-40B4-BE49-F238E27FC236}">
                  <a16:creationId xmlns:a16="http://schemas.microsoft.com/office/drawing/2014/main" id="{C4A8958A-3F3F-4E29-8117-A045A9DFDAC3}"/>
                </a:ext>
              </a:extLst>
            </p:cNvPr>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6536;p79">
              <a:extLst>
                <a:ext uri="{FF2B5EF4-FFF2-40B4-BE49-F238E27FC236}">
                  <a16:creationId xmlns:a16="http://schemas.microsoft.com/office/drawing/2014/main" id="{CC6FA8AA-E44C-4D97-AA33-7C2BBD7689D3}"/>
                </a:ext>
              </a:extLst>
            </p:cNvPr>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6537;p79">
              <a:extLst>
                <a:ext uri="{FF2B5EF4-FFF2-40B4-BE49-F238E27FC236}">
                  <a16:creationId xmlns:a16="http://schemas.microsoft.com/office/drawing/2014/main" id="{AFDA0E12-EA94-43A2-8ED2-0A485553F820}"/>
                </a:ext>
              </a:extLst>
            </p:cNvPr>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6538;p79">
              <a:extLst>
                <a:ext uri="{FF2B5EF4-FFF2-40B4-BE49-F238E27FC236}">
                  <a16:creationId xmlns:a16="http://schemas.microsoft.com/office/drawing/2014/main" id="{FAECEF87-1272-4FE2-86F3-4F687171E798}"/>
                </a:ext>
              </a:extLst>
            </p:cNvPr>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6539;p79">
              <a:extLst>
                <a:ext uri="{FF2B5EF4-FFF2-40B4-BE49-F238E27FC236}">
                  <a16:creationId xmlns:a16="http://schemas.microsoft.com/office/drawing/2014/main" id="{975E9DFE-69EB-49B4-BF1D-8CC389992BC2}"/>
                </a:ext>
              </a:extLst>
            </p:cNvPr>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6540;p79">
              <a:extLst>
                <a:ext uri="{FF2B5EF4-FFF2-40B4-BE49-F238E27FC236}">
                  <a16:creationId xmlns:a16="http://schemas.microsoft.com/office/drawing/2014/main" id="{B0D7CC12-BB92-48B4-9303-627D36496F95}"/>
                </a:ext>
              </a:extLst>
            </p:cNvPr>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6541;p79">
              <a:extLst>
                <a:ext uri="{FF2B5EF4-FFF2-40B4-BE49-F238E27FC236}">
                  <a16:creationId xmlns:a16="http://schemas.microsoft.com/office/drawing/2014/main" id="{05BA5FF6-0906-46CA-A552-AD6187E0BEEA}"/>
                </a:ext>
              </a:extLst>
            </p:cNvPr>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6542;p79">
              <a:extLst>
                <a:ext uri="{FF2B5EF4-FFF2-40B4-BE49-F238E27FC236}">
                  <a16:creationId xmlns:a16="http://schemas.microsoft.com/office/drawing/2014/main" id="{FA32BEA4-913B-4607-BC85-97BEBD07EF19}"/>
                </a:ext>
              </a:extLst>
            </p:cNvPr>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6543;p79">
              <a:extLst>
                <a:ext uri="{FF2B5EF4-FFF2-40B4-BE49-F238E27FC236}">
                  <a16:creationId xmlns:a16="http://schemas.microsoft.com/office/drawing/2014/main" id="{0B910CD8-8498-4E34-A356-0E3A473F8858}"/>
                </a:ext>
              </a:extLst>
            </p:cNvPr>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6544;p79">
              <a:extLst>
                <a:ext uri="{FF2B5EF4-FFF2-40B4-BE49-F238E27FC236}">
                  <a16:creationId xmlns:a16="http://schemas.microsoft.com/office/drawing/2014/main" id="{DEB313EC-F9FC-4647-B6C7-A11EF071CE5C}"/>
                </a:ext>
              </a:extLst>
            </p:cNvPr>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6545;p79">
              <a:extLst>
                <a:ext uri="{FF2B5EF4-FFF2-40B4-BE49-F238E27FC236}">
                  <a16:creationId xmlns:a16="http://schemas.microsoft.com/office/drawing/2014/main" id="{4297CD41-4AD3-4BA8-AD1A-7DE101048E00}"/>
                </a:ext>
              </a:extLst>
            </p:cNvPr>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6546;p79">
              <a:extLst>
                <a:ext uri="{FF2B5EF4-FFF2-40B4-BE49-F238E27FC236}">
                  <a16:creationId xmlns:a16="http://schemas.microsoft.com/office/drawing/2014/main" id="{0CB83795-4BFC-4198-9764-B48C86C9EC46}"/>
                </a:ext>
              </a:extLst>
            </p:cNvPr>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6547;p79">
              <a:extLst>
                <a:ext uri="{FF2B5EF4-FFF2-40B4-BE49-F238E27FC236}">
                  <a16:creationId xmlns:a16="http://schemas.microsoft.com/office/drawing/2014/main" id="{E6EB7C33-0B8E-4DD6-8CD3-E59F068443EF}"/>
                </a:ext>
              </a:extLst>
            </p:cNvPr>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6548;p79">
              <a:extLst>
                <a:ext uri="{FF2B5EF4-FFF2-40B4-BE49-F238E27FC236}">
                  <a16:creationId xmlns:a16="http://schemas.microsoft.com/office/drawing/2014/main" id="{AC7D2238-BD0C-4D1E-B6F8-D1E9A74BE66F}"/>
                </a:ext>
              </a:extLst>
            </p:cNvPr>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6549;p79">
              <a:extLst>
                <a:ext uri="{FF2B5EF4-FFF2-40B4-BE49-F238E27FC236}">
                  <a16:creationId xmlns:a16="http://schemas.microsoft.com/office/drawing/2014/main" id="{F1AA17F4-B15D-4A04-AC88-C7D381D17325}"/>
                </a:ext>
              </a:extLst>
            </p:cNvPr>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6550;p79">
              <a:extLst>
                <a:ext uri="{FF2B5EF4-FFF2-40B4-BE49-F238E27FC236}">
                  <a16:creationId xmlns:a16="http://schemas.microsoft.com/office/drawing/2014/main" id="{F912200F-046A-48EA-A74E-743338BDC2A2}"/>
                </a:ext>
              </a:extLst>
            </p:cNvPr>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6551;p79">
              <a:extLst>
                <a:ext uri="{FF2B5EF4-FFF2-40B4-BE49-F238E27FC236}">
                  <a16:creationId xmlns:a16="http://schemas.microsoft.com/office/drawing/2014/main" id="{F68F57FD-EB5B-4A31-A04D-682C88C9AEA4}"/>
                </a:ext>
              </a:extLst>
            </p:cNvPr>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6552;p79">
              <a:extLst>
                <a:ext uri="{FF2B5EF4-FFF2-40B4-BE49-F238E27FC236}">
                  <a16:creationId xmlns:a16="http://schemas.microsoft.com/office/drawing/2014/main" id="{57D3A8C6-34E0-4F4D-B34E-0CD1E5D70BC8}"/>
                </a:ext>
              </a:extLst>
            </p:cNvPr>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6553;p79">
              <a:extLst>
                <a:ext uri="{FF2B5EF4-FFF2-40B4-BE49-F238E27FC236}">
                  <a16:creationId xmlns:a16="http://schemas.microsoft.com/office/drawing/2014/main" id="{B6C6DD0F-D397-4731-8EFD-044C1BA30F05}"/>
                </a:ext>
              </a:extLst>
            </p:cNvPr>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6554;p79">
              <a:extLst>
                <a:ext uri="{FF2B5EF4-FFF2-40B4-BE49-F238E27FC236}">
                  <a16:creationId xmlns:a16="http://schemas.microsoft.com/office/drawing/2014/main" id="{151E6F59-5EF4-40DD-84C0-E4820E02548E}"/>
                </a:ext>
              </a:extLst>
            </p:cNvPr>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6555;p79">
              <a:extLst>
                <a:ext uri="{FF2B5EF4-FFF2-40B4-BE49-F238E27FC236}">
                  <a16:creationId xmlns:a16="http://schemas.microsoft.com/office/drawing/2014/main" id="{CDDA7D54-790B-4162-A068-1A223489A9D3}"/>
                </a:ext>
              </a:extLst>
            </p:cNvPr>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6556;p79">
              <a:extLst>
                <a:ext uri="{FF2B5EF4-FFF2-40B4-BE49-F238E27FC236}">
                  <a16:creationId xmlns:a16="http://schemas.microsoft.com/office/drawing/2014/main" id="{55920D71-5874-4DF1-A013-2C77D71E045F}"/>
                </a:ext>
              </a:extLst>
            </p:cNvPr>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6557;p79">
              <a:extLst>
                <a:ext uri="{FF2B5EF4-FFF2-40B4-BE49-F238E27FC236}">
                  <a16:creationId xmlns:a16="http://schemas.microsoft.com/office/drawing/2014/main" id="{D3177A2B-C08B-4F7D-AC56-689F2BBEBC8E}"/>
                </a:ext>
              </a:extLst>
            </p:cNvPr>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6558;p79">
              <a:extLst>
                <a:ext uri="{FF2B5EF4-FFF2-40B4-BE49-F238E27FC236}">
                  <a16:creationId xmlns:a16="http://schemas.microsoft.com/office/drawing/2014/main" id="{0285C341-45DE-4916-9FBA-BE9F8E111746}"/>
                </a:ext>
              </a:extLst>
            </p:cNvPr>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6559;p79">
              <a:extLst>
                <a:ext uri="{FF2B5EF4-FFF2-40B4-BE49-F238E27FC236}">
                  <a16:creationId xmlns:a16="http://schemas.microsoft.com/office/drawing/2014/main" id="{52C968A4-FE0C-40BA-839A-2A6D91231553}"/>
                </a:ext>
              </a:extLst>
            </p:cNvPr>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6560;p79">
              <a:extLst>
                <a:ext uri="{FF2B5EF4-FFF2-40B4-BE49-F238E27FC236}">
                  <a16:creationId xmlns:a16="http://schemas.microsoft.com/office/drawing/2014/main" id="{78E88587-A0B9-4053-A700-4684A9ED9070}"/>
                </a:ext>
              </a:extLst>
            </p:cNvPr>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6561;p79">
              <a:extLst>
                <a:ext uri="{FF2B5EF4-FFF2-40B4-BE49-F238E27FC236}">
                  <a16:creationId xmlns:a16="http://schemas.microsoft.com/office/drawing/2014/main" id="{002748C3-8C4B-4465-86E5-370B2B8C8852}"/>
                </a:ext>
              </a:extLst>
            </p:cNvPr>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6562;p79">
              <a:extLst>
                <a:ext uri="{FF2B5EF4-FFF2-40B4-BE49-F238E27FC236}">
                  <a16:creationId xmlns:a16="http://schemas.microsoft.com/office/drawing/2014/main" id="{094A237F-08F4-4F82-97B9-6438B7EFC278}"/>
                </a:ext>
              </a:extLst>
            </p:cNvPr>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6563;p79">
              <a:extLst>
                <a:ext uri="{FF2B5EF4-FFF2-40B4-BE49-F238E27FC236}">
                  <a16:creationId xmlns:a16="http://schemas.microsoft.com/office/drawing/2014/main" id="{340A4950-BFE1-4438-8492-C794EDB445D1}"/>
                </a:ext>
              </a:extLst>
            </p:cNvPr>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6564;p79">
              <a:extLst>
                <a:ext uri="{FF2B5EF4-FFF2-40B4-BE49-F238E27FC236}">
                  <a16:creationId xmlns:a16="http://schemas.microsoft.com/office/drawing/2014/main" id="{7F1C9AE4-B3AF-4305-A3B5-423649BE70AE}"/>
                </a:ext>
              </a:extLst>
            </p:cNvPr>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6565;p79">
              <a:extLst>
                <a:ext uri="{FF2B5EF4-FFF2-40B4-BE49-F238E27FC236}">
                  <a16:creationId xmlns:a16="http://schemas.microsoft.com/office/drawing/2014/main" id="{C78C7375-58F9-4DD1-8B6E-950A9EA08AA9}"/>
                </a:ext>
              </a:extLst>
            </p:cNvPr>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6566;p79">
              <a:extLst>
                <a:ext uri="{FF2B5EF4-FFF2-40B4-BE49-F238E27FC236}">
                  <a16:creationId xmlns:a16="http://schemas.microsoft.com/office/drawing/2014/main" id="{A42D01DB-ACE7-42AF-A267-0A9968CE99D3}"/>
                </a:ext>
              </a:extLst>
            </p:cNvPr>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6567;p79">
              <a:extLst>
                <a:ext uri="{FF2B5EF4-FFF2-40B4-BE49-F238E27FC236}">
                  <a16:creationId xmlns:a16="http://schemas.microsoft.com/office/drawing/2014/main" id="{4716CABA-68CB-415F-93A1-2F98D1BE9988}"/>
                </a:ext>
              </a:extLst>
            </p:cNvPr>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6568;p79">
              <a:extLst>
                <a:ext uri="{FF2B5EF4-FFF2-40B4-BE49-F238E27FC236}">
                  <a16:creationId xmlns:a16="http://schemas.microsoft.com/office/drawing/2014/main" id="{135FEE9F-95C4-4D12-A052-211778713F82}"/>
                </a:ext>
              </a:extLst>
            </p:cNvPr>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6569;p79">
              <a:extLst>
                <a:ext uri="{FF2B5EF4-FFF2-40B4-BE49-F238E27FC236}">
                  <a16:creationId xmlns:a16="http://schemas.microsoft.com/office/drawing/2014/main" id="{7B4B8FAC-639B-4562-8F3C-DBEAE3005771}"/>
                </a:ext>
              </a:extLst>
            </p:cNvPr>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6570;p79">
              <a:extLst>
                <a:ext uri="{FF2B5EF4-FFF2-40B4-BE49-F238E27FC236}">
                  <a16:creationId xmlns:a16="http://schemas.microsoft.com/office/drawing/2014/main" id="{AD068F13-D191-4A11-AE14-933F5633A64C}"/>
                </a:ext>
              </a:extLst>
            </p:cNvPr>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6571;p79">
              <a:extLst>
                <a:ext uri="{FF2B5EF4-FFF2-40B4-BE49-F238E27FC236}">
                  <a16:creationId xmlns:a16="http://schemas.microsoft.com/office/drawing/2014/main" id="{F12459C2-DFF1-4B36-99E0-384985EE3FEB}"/>
                </a:ext>
              </a:extLst>
            </p:cNvPr>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6572;p79">
              <a:extLst>
                <a:ext uri="{FF2B5EF4-FFF2-40B4-BE49-F238E27FC236}">
                  <a16:creationId xmlns:a16="http://schemas.microsoft.com/office/drawing/2014/main" id="{E4C06ED4-529A-4E54-B34B-68852816A6E9}"/>
                </a:ext>
              </a:extLst>
            </p:cNvPr>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6573;p79">
              <a:extLst>
                <a:ext uri="{FF2B5EF4-FFF2-40B4-BE49-F238E27FC236}">
                  <a16:creationId xmlns:a16="http://schemas.microsoft.com/office/drawing/2014/main" id="{F0F794CF-ED7B-4213-BFCE-AEA2C51FC43A}"/>
                </a:ext>
              </a:extLst>
            </p:cNvPr>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6574;p79">
              <a:extLst>
                <a:ext uri="{FF2B5EF4-FFF2-40B4-BE49-F238E27FC236}">
                  <a16:creationId xmlns:a16="http://schemas.microsoft.com/office/drawing/2014/main" id="{511F5A61-67BD-4FC8-9D53-539748C6C1BE}"/>
                </a:ext>
              </a:extLst>
            </p:cNvPr>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6575;p79">
              <a:extLst>
                <a:ext uri="{FF2B5EF4-FFF2-40B4-BE49-F238E27FC236}">
                  <a16:creationId xmlns:a16="http://schemas.microsoft.com/office/drawing/2014/main" id="{90A12652-562C-4770-9DC1-3504D337D410}"/>
                </a:ext>
              </a:extLst>
            </p:cNvPr>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6576;p79">
              <a:extLst>
                <a:ext uri="{FF2B5EF4-FFF2-40B4-BE49-F238E27FC236}">
                  <a16:creationId xmlns:a16="http://schemas.microsoft.com/office/drawing/2014/main" id="{09C31176-26DC-46CA-9BF5-8F271E0A5E8B}"/>
                </a:ext>
              </a:extLst>
            </p:cNvPr>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6577;p79">
              <a:extLst>
                <a:ext uri="{FF2B5EF4-FFF2-40B4-BE49-F238E27FC236}">
                  <a16:creationId xmlns:a16="http://schemas.microsoft.com/office/drawing/2014/main" id="{F75C9575-D3FA-475E-BF00-E27BF738BD02}"/>
                </a:ext>
              </a:extLst>
            </p:cNvPr>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6578;p79">
              <a:extLst>
                <a:ext uri="{FF2B5EF4-FFF2-40B4-BE49-F238E27FC236}">
                  <a16:creationId xmlns:a16="http://schemas.microsoft.com/office/drawing/2014/main" id="{C2B1DF40-1611-40C7-B78C-2EE449BC5AB1}"/>
                </a:ext>
              </a:extLst>
            </p:cNvPr>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6579;p79">
              <a:extLst>
                <a:ext uri="{FF2B5EF4-FFF2-40B4-BE49-F238E27FC236}">
                  <a16:creationId xmlns:a16="http://schemas.microsoft.com/office/drawing/2014/main" id="{D63EC1C9-6432-4BAA-88C8-D0D4127EE1B7}"/>
                </a:ext>
              </a:extLst>
            </p:cNvPr>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6580;p79">
              <a:extLst>
                <a:ext uri="{FF2B5EF4-FFF2-40B4-BE49-F238E27FC236}">
                  <a16:creationId xmlns:a16="http://schemas.microsoft.com/office/drawing/2014/main" id="{CF72D86A-68F9-4407-B555-BF752B5A1D96}"/>
                </a:ext>
              </a:extLst>
            </p:cNvPr>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6581;p79">
              <a:extLst>
                <a:ext uri="{FF2B5EF4-FFF2-40B4-BE49-F238E27FC236}">
                  <a16:creationId xmlns:a16="http://schemas.microsoft.com/office/drawing/2014/main" id="{728551B3-E156-41D3-8489-3F9BDD8CFF34}"/>
                </a:ext>
              </a:extLst>
            </p:cNvPr>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6582;p79">
              <a:extLst>
                <a:ext uri="{FF2B5EF4-FFF2-40B4-BE49-F238E27FC236}">
                  <a16:creationId xmlns:a16="http://schemas.microsoft.com/office/drawing/2014/main" id="{63E07C89-8841-4CA3-B89C-ACA836668ADE}"/>
                </a:ext>
              </a:extLst>
            </p:cNvPr>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6583;p79">
              <a:extLst>
                <a:ext uri="{FF2B5EF4-FFF2-40B4-BE49-F238E27FC236}">
                  <a16:creationId xmlns:a16="http://schemas.microsoft.com/office/drawing/2014/main" id="{62814AF2-B73D-4EA5-9917-78AC1481074E}"/>
                </a:ext>
              </a:extLst>
            </p:cNvPr>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6584;p79">
              <a:extLst>
                <a:ext uri="{FF2B5EF4-FFF2-40B4-BE49-F238E27FC236}">
                  <a16:creationId xmlns:a16="http://schemas.microsoft.com/office/drawing/2014/main" id="{0B094B16-23F2-4B98-BE4F-AF19494D21D4}"/>
                </a:ext>
              </a:extLst>
            </p:cNvPr>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6585;p79">
              <a:extLst>
                <a:ext uri="{FF2B5EF4-FFF2-40B4-BE49-F238E27FC236}">
                  <a16:creationId xmlns:a16="http://schemas.microsoft.com/office/drawing/2014/main" id="{412756D0-8A7F-4119-BBEB-E2C1D677E432}"/>
                </a:ext>
              </a:extLst>
            </p:cNvPr>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6586;p79">
              <a:extLst>
                <a:ext uri="{FF2B5EF4-FFF2-40B4-BE49-F238E27FC236}">
                  <a16:creationId xmlns:a16="http://schemas.microsoft.com/office/drawing/2014/main" id="{CB4E007E-4F96-4323-AD1B-6092A6A1F5DE}"/>
                </a:ext>
              </a:extLst>
            </p:cNvPr>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6587;p79">
              <a:extLst>
                <a:ext uri="{FF2B5EF4-FFF2-40B4-BE49-F238E27FC236}">
                  <a16:creationId xmlns:a16="http://schemas.microsoft.com/office/drawing/2014/main" id="{54B007E7-9AF4-4638-BDCC-DA8D177E4689}"/>
                </a:ext>
              </a:extLst>
            </p:cNvPr>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6588;p79">
              <a:extLst>
                <a:ext uri="{FF2B5EF4-FFF2-40B4-BE49-F238E27FC236}">
                  <a16:creationId xmlns:a16="http://schemas.microsoft.com/office/drawing/2014/main" id="{E2D2581B-2D83-4EC3-8CF7-CAFA4486F6A9}"/>
                </a:ext>
              </a:extLst>
            </p:cNvPr>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6589;p79">
              <a:extLst>
                <a:ext uri="{FF2B5EF4-FFF2-40B4-BE49-F238E27FC236}">
                  <a16:creationId xmlns:a16="http://schemas.microsoft.com/office/drawing/2014/main" id="{DA33B6D3-A47E-4452-AF28-25128D1BEE7D}"/>
                </a:ext>
              </a:extLst>
            </p:cNvPr>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6590;p79">
              <a:extLst>
                <a:ext uri="{FF2B5EF4-FFF2-40B4-BE49-F238E27FC236}">
                  <a16:creationId xmlns:a16="http://schemas.microsoft.com/office/drawing/2014/main" id="{B55DFF6D-75D6-47E6-AD26-FF4C7CDCAFC8}"/>
                </a:ext>
              </a:extLst>
            </p:cNvPr>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6591;p79">
              <a:extLst>
                <a:ext uri="{FF2B5EF4-FFF2-40B4-BE49-F238E27FC236}">
                  <a16:creationId xmlns:a16="http://schemas.microsoft.com/office/drawing/2014/main" id="{7D5EED2C-A839-4446-8018-EC1A70875C49}"/>
                </a:ext>
              </a:extLst>
            </p:cNvPr>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6592;p79">
              <a:extLst>
                <a:ext uri="{FF2B5EF4-FFF2-40B4-BE49-F238E27FC236}">
                  <a16:creationId xmlns:a16="http://schemas.microsoft.com/office/drawing/2014/main" id="{6A87B937-8651-438B-A927-83F369FB9CF7}"/>
                </a:ext>
              </a:extLst>
            </p:cNvPr>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6593;p79">
              <a:extLst>
                <a:ext uri="{FF2B5EF4-FFF2-40B4-BE49-F238E27FC236}">
                  <a16:creationId xmlns:a16="http://schemas.microsoft.com/office/drawing/2014/main" id="{3A248D07-9D60-4A3C-8B22-1BAD70488B6F}"/>
                </a:ext>
              </a:extLst>
            </p:cNvPr>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6594;p79">
              <a:extLst>
                <a:ext uri="{FF2B5EF4-FFF2-40B4-BE49-F238E27FC236}">
                  <a16:creationId xmlns:a16="http://schemas.microsoft.com/office/drawing/2014/main" id="{466B7CB5-B64C-40FD-AE14-A1FCC754B248}"/>
                </a:ext>
              </a:extLst>
            </p:cNvPr>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6595;p79">
              <a:extLst>
                <a:ext uri="{FF2B5EF4-FFF2-40B4-BE49-F238E27FC236}">
                  <a16:creationId xmlns:a16="http://schemas.microsoft.com/office/drawing/2014/main" id="{DDC37BBB-7C14-4C45-AA67-95E20E13E5F8}"/>
                </a:ext>
              </a:extLst>
            </p:cNvPr>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6596;p79">
              <a:extLst>
                <a:ext uri="{FF2B5EF4-FFF2-40B4-BE49-F238E27FC236}">
                  <a16:creationId xmlns:a16="http://schemas.microsoft.com/office/drawing/2014/main" id="{D925B6A4-D38B-4107-8330-47B1E9736DC1}"/>
                </a:ext>
              </a:extLst>
            </p:cNvPr>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6597;p79">
              <a:extLst>
                <a:ext uri="{FF2B5EF4-FFF2-40B4-BE49-F238E27FC236}">
                  <a16:creationId xmlns:a16="http://schemas.microsoft.com/office/drawing/2014/main" id="{5CE33589-86B7-4E3B-80E5-D823FF050B1E}"/>
                </a:ext>
              </a:extLst>
            </p:cNvPr>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6598;p79">
              <a:extLst>
                <a:ext uri="{FF2B5EF4-FFF2-40B4-BE49-F238E27FC236}">
                  <a16:creationId xmlns:a16="http://schemas.microsoft.com/office/drawing/2014/main" id="{4396B068-D7DB-426C-8D5A-19A80CA58DCC}"/>
                </a:ext>
              </a:extLst>
            </p:cNvPr>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6599;p79">
              <a:extLst>
                <a:ext uri="{FF2B5EF4-FFF2-40B4-BE49-F238E27FC236}">
                  <a16:creationId xmlns:a16="http://schemas.microsoft.com/office/drawing/2014/main" id="{2DDB17F8-72C0-44ED-A233-169F8C5DD0D1}"/>
                </a:ext>
              </a:extLst>
            </p:cNvPr>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6600;p79">
              <a:extLst>
                <a:ext uri="{FF2B5EF4-FFF2-40B4-BE49-F238E27FC236}">
                  <a16:creationId xmlns:a16="http://schemas.microsoft.com/office/drawing/2014/main" id="{9233AF8A-C35C-4C93-9820-2FABA88B85B1}"/>
                </a:ext>
              </a:extLst>
            </p:cNvPr>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6601;p79">
              <a:extLst>
                <a:ext uri="{FF2B5EF4-FFF2-40B4-BE49-F238E27FC236}">
                  <a16:creationId xmlns:a16="http://schemas.microsoft.com/office/drawing/2014/main" id="{392D7710-794E-423B-BD71-A3FFDD3FC6E5}"/>
                </a:ext>
              </a:extLst>
            </p:cNvPr>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6602;p79">
              <a:extLst>
                <a:ext uri="{FF2B5EF4-FFF2-40B4-BE49-F238E27FC236}">
                  <a16:creationId xmlns:a16="http://schemas.microsoft.com/office/drawing/2014/main" id="{E1018EAF-7724-4273-9932-13B911C8E4A8}"/>
                </a:ext>
              </a:extLst>
            </p:cNvPr>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6603;p79">
              <a:extLst>
                <a:ext uri="{FF2B5EF4-FFF2-40B4-BE49-F238E27FC236}">
                  <a16:creationId xmlns:a16="http://schemas.microsoft.com/office/drawing/2014/main" id="{39624FD3-0351-4AC3-902C-65C4F3656C5E}"/>
                </a:ext>
              </a:extLst>
            </p:cNvPr>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6604;p79">
              <a:extLst>
                <a:ext uri="{FF2B5EF4-FFF2-40B4-BE49-F238E27FC236}">
                  <a16:creationId xmlns:a16="http://schemas.microsoft.com/office/drawing/2014/main" id="{54391FFE-E7E4-4D2E-8252-5154F9CD096D}"/>
                </a:ext>
              </a:extLst>
            </p:cNvPr>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6605;p79">
              <a:extLst>
                <a:ext uri="{FF2B5EF4-FFF2-40B4-BE49-F238E27FC236}">
                  <a16:creationId xmlns:a16="http://schemas.microsoft.com/office/drawing/2014/main" id="{C72AC3C8-F932-415A-BBE8-D9345EDFB62F}"/>
                </a:ext>
              </a:extLst>
            </p:cNvPr>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6606;p79">
              <a:extLst>
                <a:ext uri="{FF2B5EF4-FFF2-40B4-BE49-F238E27FC236}">
                  <a16:creationId xmlns:a16="http://schemas.microsoft.com/office/drawing/2014/main" id="{A9E742FD-F7F0-488E-894B-C806632550B5}"/>
                </a:ext>
              </a:extLst>
            </p:cNvPr>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6607;p79">
              <a:extLst>
                <a:ext uri="{FF2B5EF4-FFF2-40B4-BE49-F238E27FC236}">
                  <a16:creationId xmlns:a16="http://schemas.microsoft.com/office/drawing/2014/main" id="{DD3A7721-B025-45C4-B09F-83B4E02C1B47}"/>
                </a:ext>
              </a:extLst>
            </p:cNvPr>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6608;p79">
              <a:extLst>
                <a:ext uri="{FF2B5EF4-FFF2-40B4-BE49-F238E27FC236}">
                  <a16:creationId xmlns:a16="http://schemas.microsoft.com/office/drawing/2014/main" id="{0BE30373-D3DD-4129-929A-E5E358A3E433}"/>
                </a:ext>
              </a:extLst>
            </p:cNvPr>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6609;p79">
              <a:extLst>
                <a:ext uri="{FF2B5EF4-FFF2-40B4-BE49-F238E27FC236}">
                  <a16:creationId xmlns:a16="http://schemas.microsoft.com/office/drawing/2014/main" id="{9C045CB8-B7E2-498C-8DB2-037E6FBC7DD5}"/>
                </a:ext>
              </a:extLst>
            </p:cNvPr>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6610;p79">
              <a:extLst>
                <a:ext uri="{FF2B5EF4-FFF2-40B4-BE49-F238E27FC236}">
                  <a16:creationId xmlns:a16="http://schemas.microsoft.com/office/drawing/2014/main" id="{8E827A8B-6424-458A-AF82-3C38E6AE5745}"/>
                </a:ext>
              </a:extLst>
            </p:cNvPr>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6611;p79">
              <a:extLst>
                <a:ext uri="{FF2B5EF4-FFF2-40B4-BE49-F238E27FC236}">
                  <a16:creationId xmlns:a16="http://schemas.microsoft.com/office/drawing/2014/main" id="{5260FE56-2962-402F-8A98-8817FBEA17BE}"/>
                </a:ext>
              </a:extLst>
            </p:cNvPr>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6612;p79">
              <a:extLst>
                <a:ext uri="{FF2B5EF4-FFF2-40B4-BE49-F238E27FC236}">
                  <a16:creationId xmlns:a16="http://schemas.microsoft.com/office/drawing/2014/main" id="{95751557-1562-44D5-9180-0A7476841C28}"/>
                </a:ext>
              </a:extLst>
            </p:cNvPr>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6613;p79">
              <a:extLst>
                <a:ext uri="{FF2B5EF4-FFF2-40B4-BE49-F238E27FC236}">
                  <a16:creationId xmlns:a16="http://schemas.microsoft.com/office/drawing/2014/main" id="{C3DF17DC-5309-49F1-8BCB-1F35FAC15499}"/>
                </a:ext>
              </a:extLst>
            </p:cNvPr>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6614;p79">
              <a:extLst>
                <a:ext uri="{FF2B5EF4-FFF2-40B4-BE49-F238E27FC236}">
                  <a16:creationId xmlns:a16="http://schemas.microsoft.com/office/drawing/2014/main" id="{4A8A42A7-2804-43A1-8A27-4E42C3D7350B}"/>
                </a:ext>
              </a:extLst>
            </p:cNvPr>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6615;p79">
              <a:extLst>
                <a:ext uri="{FF2B5EF4-FFF2-40B4-BE49-F238E27FC236}">
                  <a16:creationId xmlns:a16="http://schemas.microsoft.com/office/drawing/2014/main" id="{E50D493B-FDEC-4385-96A4-CDCC9C6929C5}"/>
                </a:ext>
              </a:extLst>
            </p:cNvPr>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6616;p79">
              <a:extLst>
                <a:ext uri="{FF2B5EF4-FFF2-40B4-BE49-F238E27FC236}">
                  <a16:creationId xmlns:a16="http://schemas.microsoft.com/office/drawing/2014/main" id="{086F4AA5-C9BD-4A23-A078-8FF7FED6804B}"/>
                </a:ext>
              </a:extLst>
            </p:cNvPr>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6617;p79">
              <a:extLst>
                <a:ext uri="{FF2B5EF4-FFF2-40B4-BE49-F238E27FC236}">
                  <a16:creationId xmlns:a16="http://schemas.microsoft.com/office/drawing/2014/main" id="{8BA76461-147C-4049-8EA9-CC7849DEE06C}"/>
                </a:ext>
              </a:extLst>
            </p:cNvPr>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6618;p79">
              <a:extLst>
                <a:ext uri="{FF2B5EF4-FFF2-40B4-BE49-F238E27FC236}">
                  <a16:creationId xmlns:a16="http://schemas.microsoft.com/office/drawing/2014/main" id="{D3EF3793-079E-45FB-A31E-F3E54EA00561}"/>
                </a:ext>
              </a:extLst>
            </p:cNvPr>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6619;p79">
              <a:extLst>
                <a:ext uri="{FF2B5EF4-FFF2-40B4-BE49-F238E27FC236}">
                  <a16:creationId xmlns:a16="http://schemas.microsoft.com/office/drawing/2014/main" id="{2185A9C6-A8C7-4ED7-8B67-931574FC9BFA}"/>
                </a:ext>
              </a:extLst>
            </p:cNvPr>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6620;p79">
              <a:extLst>
                <a:ext uri="{FF2B5EF4-FFF2-40B4-BE49-F238E27FC236}">
                  <a16:creationId xmlns:a16="http://schemas.microsoft.com/office/drawing/2014/main" id="{F0EA4688-1CAC-4547-ABBC-E8090C1516FD}"/>
                </a:ext>
              </a:extLst>
            </p:cNvPr>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6621;p79">
              <a:extLst>
                <a:ext uri="{FF2B5EF4-FFF2-40B4-BE49-F238E27FC236}">
                  <a16:creationId xmlns:a16="http://schemas.microsoft.com/office/drawing/2014/main" id="{E78D612A-36C9-4509-971A-405E3B568DC7}"/>
                </a:ext>
              </a:extLst>
            </p:cNvPr>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6622;p79">
              <a:extLst>
                <a:ext uri="{FF2B5EF4-FFF2-40B4-BE49-F238E27FC236}">
                  <a16:creationId xmlns:a16="http://schemas.microsoft.com/office/drawing/2014/main" id="{20A41709-9890-4F65-8C88-5E76477F90EA}"/>
                </a:ext>
              </a:extLst>
            </p:cNvPr>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6623;p79">
              <a:extLst>
                <a:ext uri="{FF2B5EF4-FFF2-40B4-BE49-F238E27FC236}">
                  <a16:creationId xmlns:a16="http://schemas.microsoft.com/office/drawing/2014/main" id="{BD02CA09-7F25-4861-BC0C-AC574B2B07E3}"/>
                </a:ext>
              </a:extLst>
            </p:cNvPr>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6624;p79">
              <a:extLst>
                <a:ext uri="{FF2B5EF4-FFF2-40B4-BE49-F238E27FC236}">
                  <a16:creationId xmlns:a16="http://schemas.microsoft.com/office/drawing/2014/main" id="{5D50E53F-36C1-4294-8537-6BEA854FB960}"/>
                </a:ext>
              </a:extLst>
            </p:cNvPr>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6625;p79">
              <a:extLst>
                <a:ext uri="{FF2B5EF4-FFF2-40B4-BE49-F238E27FC236}">
                  <a16:creationId xmlns:a16="http://schemas.microsoft.com/office/drawing/2014/main" id="{312FB47B-04BD-4A4A-A564-101AEEA5D78E}"/>
                </a:ext>
              </a:extLst>
            </p:cNvPr>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6626;p79">
              <a:extLst>
                <a:ext uri="{FF2B5EF4-FFF2-40B4-BE49-F238E27FC236}">
                  <a16:creationId xmlns:a16="http://schemas.microsoft.com/office/drawing/2014/main" id="{4CED7062-7B82-478D-91B3-6B887A34C007}"/>
                </a:ext>
              </a:extLst>
            </p:cNvPr>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6627;p79">
              <a:extLst>
                <a:ext uri="{FF2B5EF4-FFF2-40B4-BE49-F238E27FC236}">
                  <a16:creationId xmlns:a16="http://schemas.microsoft.com/office/drawing/2014/main" id="{C2808149-D0F5-4074-8113-44653B3D3806}"/>
                </a:ext>
              </a:extLst>
            </p:cNvPr>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6628;p79">
              <a:extLst>
                <a:ext uri="{FF2B5EF4-FFF2-40B4-BE49-F238E27FC236}">
                  <a16:creationId xmlns:a16="http://schemas.microsoft.com/office/drawing/2014/main" id="{D1269EF1-022A-48F8-8BCA-C0F65B28BF8A}"/>
                </a:ext>
              </a:extLst>
            </p:cNvPr>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6629;p79">
              <a:extLst>
                <a:ext uri="{FF2B5EF4-FFF2-40B4-BE49-F238E27FC236}">
                  <a16:creationId xmlns:a16="http://schemas.microsoft.com/office/drawing/2014/main" id="{BD564E41-E094-4E64-A0AC-977CDAAB15B4}"/>
                </a:ext>
              </a:extLst>
            </p:cNvPr>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6630;p79">
              <a:extLst>
                <a:ext uri="{FF2B5EF4-FFF2-40B4-BE49-F238E27FC236}">
                  <a16:creationId xmlns:a16="http://schemas.microsoft.com/office/drawing/2014/main" id="{6AFCF1E7-AAC8-4577-A6CB-9B941E625B89}"/>
                </a:ext>
              </a:extLst>
            </p:cNvPr>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6631;p79">
              <a:extLst>
                <a:ext uri="{FF2B5EF4-FFF2-40B4-BE49-F238E27FC236}">
                  <a16:creationId xmlns:a16="http://schemas.microsoft.com/office/drawing/2014/main" id="{B6014065-EF1B-4342-9D04-2FC491EB3C05}"/>
                </a:ext>
              </a:extLst>
            </p:cNvPr>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6632;p79">
              <a:extLst>
                <a:ext uri="{FF2B5EF4-FFF2-40B4-BE49-F238E27FC236}">
                  <a16:creationId xmlns:a16="http://schemas.microsoft.com/office/drawing/2014/main" id="{BDD5E1FE-423A-4C5B-B501-FF2B1550775B}"/>
                </a:ext>
              </a:extLst>
            </p:cNvPr>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6633;p79">
              <a:extLst>
                <a:ext uri="{FF2B5EF4-FFF2-40B4-BE49-F238E27FC236}">
                  <a16:creationId xmlns:a16="http://schemas.microsoft.com/office/drawing/2014/main" id="{BCA92238-82F1-4965-8FEE-54DC23B4C6D5}"/>
                </a:ext>
              </a:extLst>
            </p:cNvPr>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6634;p79">
              <a:extLst>
                <a:ext uri="{FF2B5EF4-FFF2-40B4-BE49-F238E27FC236}">
                  <a16:creationId xmlns:a16="http://schemas.microsoft.com/office/drawing/2014/main" id="{812189CD-FB57-4BDC-98A4-A9E93321C251}"/>
                </a:ext>
              </a:extLst>
            </p:cNvPr>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6635;p79">
              <a:extLst>
                <a:ext uri="{FF2B5EF4-FFF2-40B4-BE49-F238E27FC236}">
                  <a16:creationId xmlns:a16="http://schemas.microsoft.com/office/drawing/2014/main" id="{D4E013C2-1B38-4BEE-8427-F6E587436828}"/>
                </a:ext>
              </a:extLst>
            </p:cNvPr>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6636;p79">
              <a:extLst>
                <a:ext uri="{FF2B5EF4-FFF2-40B4-BE49-F238E27FC236}">
                  <a16:creationId xmlns:a16="http://schemas.microsoft.com/office/drawing/2014/main" id="{486D0670-A531-4BC1-8084-3C35FC36AFB0}"/>
                </a:ext>
              </a:extLst>
            </p:cNvPr>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6637;p79">
              <a:extLst>
                <a:ext uri="{FF2B5EF4-FFF2-40B4-BE49-F238E27FC236}">
                  <a16:creationId xmlns:a16="http://schemas.microsoft.com/office/drawing/2014/main" id="{FC002EC8-AAC1-4179-B503-840A02E8F26F}"/>
                </a:ext>
              </a:extLst>
            </p:cNvPr>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6638;p79">
              <a:extLst>
                <a:ext uri="{FF2B5EF4-FFF2-40B4-BE49-F238E27FC236}">
                  <a16:creationId xmlns:a16="http://schemas.microsoft.com/office/drawing/2014/main" id="{2A6F3F81-AA19-4162-B541-4B9D2A0108E6}"/>
                </a:ext>
              </a:extLst>
            </p:cNvPr>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6639;p79">
              <a:extLst>
                <a:ext uri="{FF2B5EF4-FFF2-40B4-BE49-F238E27FC236}">
                  <a16:creationId xmlns:a16="http://schemas.microsoft.com/office/drawing/2014/main" id="{EAA662DC-859F-45E4-8008-79F2C2E948A7}"/>
                </a:ext>
              </a:extLst>
            </p:cNvPr>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6640;p79">
              <a:extLst>
                <a:ext uri="{FF2B5EF4-FFF2-40B4-BE49-F238E27FC236}">
                  <a16:creationId xmlns:a16="http://schemas.microsoft.com/office/drawing/2014/main" id="{D75E0DEB-420B-4BAB-BF5B-550C4A8B0653}"/>
                </a:ext>
              </a:extLst>
            </p:cNvPr>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6641;p79">
              <a:extLst>
                <a:ext uri="{FF2B5EF4-FFF2-40B4-BE49-F238E27FC236}">
                  <a16:creationId xmlns:a16="http://schemas.microsoft.com/office/drawing/2014/main" id="{8981A8E5-21FF-4977-9EB6-29F8EE49F49D}"/>
                </a:ext>
              </a:extLst>
            </p:cNvPr>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6642;p79">
              <a:extLst>
                <a:ext uri="{FF2B5EF4-FFF2-40B4-BE49-F238E27FC236}">
                  <a16:creationId xmlns:a16="http://schemas.microsoft.com/office/drawing/2014/main" id="{9E09B2FA-DE72-4249-B5D2-91F8F5C49959}"/>
                </a:ext>
              </a:extLst>
            </p:cNvPr>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6643;p79">
              <a:extLst>
                <a:ext uri="{FF2B5EF4-FFF2-40B4-BE49-F238E27FC236}">
                  <a16:creationId xmlns:a16="http://schemas.microsoft.com/office/drawing/2014/main" id="{E1829646-5B4E-4082-87BB-B29E5A7CA725}"/>
                </a:ext>
              </a:extLst>
            </p:cNvPr>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6644;p79">
              <a:extLst>
                <a:ext uri="{FF2B5EF4-FFF2-40B4-BE49-F238E27FC236}">
                  <a16:creationId xmlns:a16="http://schemas.microsoft.com/office/drawing/2014/main" id="{F9209037-014A-48F5-B01D-93B2A97C2D19}"/>
                </a:ext>
              </a:extLst>
            </p:cNvPr>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6645;p79">
              <a:extLst>
                <a:ext uri="{FF2B5EF4-FFF2-40B4-BE49-F238E27FC236}">
                  <a16:creationId xmlns:a16="http://schemas.microsoft.com/office/drawing/2014/main" id="{15786D77-508E-4E4A-8817-7EE6C15C1D1A}"/>
                </a:ext>
              </a:extLst>
            </p:cNvPr>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6646;p79">
              <a:extLst>
                <a:ext uri="{FF2B5EF4-FFF2-40B4-BE49-F238E27FC236}">
                  <a16:creationId xmlns:a16="http://schemas.microsoft.com/office/drawing/2014/main" id="{574883CD-F30F-4FA5-83CA-62C65666C094}"/>
                </a:ext>
              </a:extLst>
            </p:cNvPr>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6647;p79">
              <a:extLst>
                <a:ext uri="{FF2B5EF4-FFF2-40B4-BE49-F238E27FC236}">
                  <a16:creationId xmlns:a16="http://schemas.microsoft.com/office/drawing/2014/main" id="{9C287D40-B49D-4C7A-AD15-E88B21B2C79D}"/>
                </a:ext>
              </a:extLst>
            </p:cNvPr>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6648;p79">
              <a:extLst>
                <a:ext uri="{FF2B5EF4-FFF2-40B4-BE49-F238E27FC236}">
                  <a16:creationId xmlns:a16="http://schemas.microsoft.com/office/drawing/2014/main" id="{80967857-76A7-48D6-8EB8-94F0A0F1C8AD}"/>
                </a:ext>
              </a:extLst>
            </p:cNvPr>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6649;p79">
              <a:extLst>
                <a:ext uri="{FF2B5EF4-FFF2-40B4-BE49-F238E27FC236}">
                  <a16:creationId xmlns:a16="http://schemas.microsoft.com/office/drawing/2014/main" id="{37F1CF20-5F77-41E3-99E0-80ED986DF85B}"/>
                </a:ext>
              </a:extLst>
            </p:cNvPr>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6650;p79">
              <a:extLst>
                <a:ext uri="{FF2B5EF4-FFF2-40B4-BE49-F238E27FC236}">
                  <a16:creationId xmlns:a16="http://schemas.microsoft.com/office/drawing/2014/main" id="{074DE0D0-AA7C-4DF8-BB0C-07EB0266B496}"/>
                </a:ext>
              </a:extLst>
            </p:cNvPr>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6651;p79">
              <a:extLst>
                <a:ext uri="{FF2B5EF4-FFF2-40B4-BE49-F238E27FC236}">
                  <a16:creationId xmlns:a16="http://schemas.microsoft.com/office/drawing/2014/main" id="{1707A97F-D14D-4E8B-93E4-668EF5724827}"/>
                </a:ext>
              </a:extLst>
            </p:cNvPr>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6652;p79">
              <a:extLst>
                <a:ext uri="{FF2B5EF4-FFF2-40B4-BE49-F238E27FC236}">
                  <a16:creationId xmlns:a16="http://schemas.microsoft.com/office/drawing/2014/main" id="{FBE1F579-3E61-4447-A238-01E72DDAE411}"/>
                </a:ext>
              </a:extLst>
            </p:cNvPr>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6653;p79">
              <a:extLst>
                <a:ext uri="{FF2B5EF4-FFF2-40B4-BE49-F238E27FC236}">
                  <a16:creationId xmlns:a16="http://schemas.microsoft.com/office/drawing/2014/main" id="{49A4C364-F603-42D0-8277-257918B827A7}"/>
                </a:ext>
              </a:extLst>
            </p:cNvPr>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6654;p79">
              <a:extLst>
                <a:ext uri="{FF2B5EF4-FFF2-40B4-BE49-F238E27FC236}">
                  <a16:creationId xmlns:a16="http://schemas.microsoft.com/office/drawing/2014/main" id="{EB80B8B3-054D-4D0A-8865-958FD65C1954}"/>
                </a:ext>
              </a:extLst>
            </p:cNvPr>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6655;p79">
              <a:extLst>
                <a:ext uri="{FF2B5EF4-FFF2-40B4-BE49-F238E27FC236}">
                  <a16:creationId xmlns:a16="http://schemas.microsoft.com/office/drawing/2014/main" id="{7EA02423-B22E-4D4A-9BB2-5CBE3EE8D7F1}"/>
                </a:ext>
              </a:extLst>
            </p:cNvPr>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6656;p79">
              <a:extLst>
                <a:ext uri="{FF2B5EF4-FFF2-40B4-BE49-F238E27FC236}">
                  <a16:creationId xmlns:a16="http://schemas.microsoft.com/office/drawing/2014/main" id="{F3F3566C-1031-491A-B1A2-71F18D3B1808}"/>
                </a:ext>
              </a:extLst>
            </p:cNvPr>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6657;p79">
              <a:extLst>
                <a:ext uri="{FF2B5EF4-FFF2-40B4-BE49-F238E27FC236}">
                  <a16:creationId xmlns:a16="http://schemas.microsoft.com/office/drawing/2014/main" id="{1524EE20-FD87-42D3-B622-23A5549FEA64}"/>
                </a:ext>
              </a:extLst>
            </p:cNvPr>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6658;p79">
              <a:extLst>
                <a:ext uri="{FF2B5EF4-FFF2-40B4-BE49-F238E27FC236}">
                  <a16:creationId xmlns:a16="http://schemas.microsoft.com/office/drawing/2014/main" id="{3C37A429-B750-41A6-8689-CCB173866F4B}"/>
                </a:ext>
              </a:extLst>
            </p:cNvPr>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6659;p79">
              <a:extLst>
                <a:ext uri="{FF2B5EF4-FFF2-40B4-BE49-F238E27FC236}">
                  <a16:creationId xmlns:a16="http://schemas.microsoft.com/office/drawing/2014/main" id="{6C303338-16F9-43F4-91B8-849B6F49F690}"/>
                </a:ext>
              </a:extLst>
            </p:cNvPr>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6660;p79">
              <a:extLst>
                <a:ext uri="{FF2B5EF4-FFF2-40B4-BE49-F238E27FC236}">
                  <a16:creationId xmlns:a16="http://schemas.microsoft.com/office/drawing/2014/main" id="{90476D03-BADF-4EB8-8F2F-BB7F29CB0297}"/>
                </a:ext>
              </a:extLst>
            </p:cNvPr>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6661;p79">
              <a:extLst>
                <a:ext uri="{FF2B5EF4-FFF2-40B4-BE49-F238E27FC236}">
                  <a16:creationId xmlns:a16="http://schemas.microsoft.com/office/drawing/2014/main" id="{D5EC90C0-F43B-4D2F-B3CD-802B01627C63}"/>
                </a:ext>
              </a:extLst>
            </p:cNvPr>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6662;p79">
              <a:extLst>
                <a:ext uri="{FF2B5EF4-FFF2-40B4-BE49-F238E27FC236}">
                  <a16:creationId xmlns:a16="http://schemas.microsoft.com/office/drawing/2014/main" id="{6F7061E8-C7B5-4CEE-890E-0D233D38BA72}"/>
                </a:ext>
              </a:extLst>
            </p:cNvPr>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6663;p79">
              <a:extLst>
                <a:ext uri="{FF2B5EF4-FFF2-40B4-BE49-F238E27FC236}">
                  <a16:creationId xmlns:a16="http://schemas.microsoft.com/office/drawing/2014/main" id="{07E6B927-E090-47B9-AF26-43AB17045A0D}"/>
                </a:ext>
              </a:extLst>
            </p:cNvPr>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6664;p79">
              <a:extLst>
                <a:ext uri="{FF2B5EF4-FFF2-40B4-BE49-F238E27FC236}">
                  <a16:creationId xmlns:a16="http://schemas.microsoft.com/office/drawing/2014/main" id="{93353287-67C3-4829-8E77-065324F038F9}"/>
                </a:ext>
              </a:extLst>
            </p:cNvPr>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6665;p79">
              <a:extLst>
                <a:ext uri="{FF2B5EF4-FFF2-40B4-BE49-F238E27FC236}">
                  <a16:creationId xmlns:a16="http://schemas.microsoft.com/office/drawing/2014/main" id="{BB2CC7B9-95C4-426D-9E9E-1A641284B68A}"/>
                </a:ext>
              </a:extLst>
            </p:cNvPr>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6666;p79">
              <a:extLst>
                <a:ext uri="{FF2B5EF4-FFF2-40B4-BE49-F238E27FC236}">
                  <a16:creationId xmlns:a16="http://schemas.microsoft.com/office/drawing/2014/main" id="{9032AF31-2E64-4E05-904A-DF107B76FF40}"/>
                </a:ext>
              </a:extLst>
            </p:cNvPr>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6667;p79">
              <a:extLst>
                <a:ext uri="{FF2B5EF4-FFF2-40B4-BE49-F238E27FC236}">
                  <a16:creationId xmlns:a16="http://schemas.microsoft.com/office/drawing/2014/main" id="{BEAA2E7F-0F70-4BF6-A639-ECDA75AC6FBA}"/>
                </a:ext>
              </a:extLst>
            </p:cNvPr>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6668;p79">
              <a:extLst>
                <a:ext uri="{FF2B5EF4-FFF2-40B4-BE49-F238E27FC236}">
                  <a16:creationId xmlns:a16="http://schemas.microsoft.com/office/drawing/2014/main" id="{541689D9-102E-4C84-8A00-5AC573543033}"/>
                </a:ext>
              </a:extLst>
            </p:cNvPr>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6669;p79">
              <a:extLst>
                <a:ext uri="{FF2B5EF4-FFF2-40B4-BE49-F238E27FC236}">
                  <a16:creationId xmlns:a16="http://schemas.microsoft.com/office/drawing/2014/main" id="{0DFEEBE2-1BF5-4E1C-A3DD-4C4701E77ECC}"/>
                </a:ext>
              </a:extLst>
            </p:cNvPr>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6670;p79">
              <a:extLst>
                <a:ext uri="{FF2B5EF4-FFF2-40B4-BE49-F238E27FC236}">
                  <a16:creationId xmlns:a16="http://schemas.microsoft.com/office/drawing/2014/main" id="{5FEA0F7D-398B-419C-B357-4F65BB9F46CC}"/>
                </a:ext>
              </a:extLst>
            </p:cNvPr>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6671;p79">
              <a:extLst>
                <a:ext uri="{FF2B5EF4-FFF2-40B4-BE49-F238E27FC236}">
                  <a16:creationId xmlns:a16="http://schemas.microsoft.com/office/drawing/2014/main" id="{A695E57E-6C43-4558-802A-F9BBD75FDB5B}"/>
                </a:ext>
              </a:extLst>
            </p:cNvPr>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6672;p79">
              <a:extLst>
                <a:ext uri="{FF2B5EF4-FFF2-40B4-BE49-F238E27FC236}">
                  <a16:creationId xmlns:a16="http://schemas.microsoft.com/office/drawing/2014/main" id="{1132A770-9F12-4DD9-AC6F-8A05A24AA4D2}"/>
                </a:ext>
              </a:extLst>
            </p:cNvPr>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6673;p79">
              <a:extLst>
                <a:ext uri="{FF2B5EF4-FFF2-40B4-BE49-F238E27FC236}">
                  <a16:creationId xmlns:a16="http://schemas.microsoft.com/office/drawing/2014/main" id="{2DB42227-9844-40C1-9DBA-AC1F34DC9D10}"/>
                </a:ext>
              </a:extLst>
            </p:cNvPr>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6674;p79">
              <a:extLst>
                <a:ext uri="{FF2B5EF4-FFF2-40B4-BE49-F238E27FC236}">
                  <a16:creationId xmlns:a16="http://schemas.microsoft.com/office/drawing/2014/main" id="{CBF117B3-ED2B-42F8-9E2E-913C58E4D483}"/>
                </a:ext>
              </a:extLst>
            </p:cNvPr>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6675;p79">
              <a:extLst>
                <a:ext uri="{FF2B5EF4-FFF2-40B4-BE49-F238E27FC236}">
                  <a16:creationId xmlns:a16="http://schemas.microsoft.com/office/drawing/2014/main" id="{038CB8F3-C765-46D2-B2D2-62291CE45C55}"/>
                </a:ext>
              </a:extLst>
            </p:cNvPr>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6676;p79">
              <a:extLst>
                <a:ext uri="{FF2B5EF4-FFF2-40B4-BE49-F238E27FC236}">
                  <a16:creationId xmlns:a16="http://schemas.microsoft.com/office/drawing/2014/main" id="{D18C1B1F-D4BB-4C0C-88E1-E03B225C3389}"/>
                </a:ext>
              </a:extLst>
            </p:cNvPr>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6677;p79">
              <a:extLst>
                <a:ext uri="{FF2B5EF4-FFF2-40B4-BE49-F238E27FC236}">
                  <a16:creationId xmlns:a16="http://schemas.microsoft.com/office/drawing/2014/main" id="{469EB98A-BE11-4304-9161-1D238367D30E}"/>
                </a:ext>
              </a:extLst>
            </p:cNvPr>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6678;p79">
              <a:extLst>
                <a:ext uri="{FF2B5EF4-FFF2-40B4-BE49-F238E27FC236}">
                  <a16:creationId xmlns:a16="http://schemas.microsoft.com/office/drawing/2014/main" id="{FE010343-2646-4975-9D70-C2F362C31B4E}"/>
                </a:ext>
              </a:extLst>
            </p:cNvPr>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6679;p79">
              <a:extLst>
                <a:ext uri="{FF2B5EF4-FFF2-40B4-BE49-F238E27FC236}">
                  <a16:creationId xmlns:a16="http://schemas.microsoft.com/office/drawing/2014/main" id="{4FE814A2-37A2-4849-8306-8D2B04D55D64}"/>
                </a:ext>
              </a:extLst>
            </p:cNvPr>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6680;p79">
              <a:extLst>
                <a:ext uri="{FF2B5EF4-FFF2-40B4-BE49-F238E27FC236}">
                  <a16:creationId xmlns:a16="http://schemas.microsoft.com/office/drawing/2014/main" id="{FFA3281D-788E-4E52-AD76-7F201C1851B8}"/>
                </a:ext>
              </a:extLst>
            </p:cNvPr>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6681;p79">
              <a:extLst>
                <a:ext uri="{FF2B5EF4-FFF2-40B4-BE49-F238E27FC236}">
                  <a16:creationId xmlns:a16="http://schemas.microsoft.com/office/drawing/2014/main" id="{D66058DE-A407-4907-8564-37AA8945C3DF}"/>
                </a:ext>
              </a:extLst>
            </p:cNvPr>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6682;p79">
              <a:extLst>
                <a:ext uri="{FF2B5EF4-FFF2-40B4-BE49-F238E27FC236}">
                  <a16:creationId xmlns:a16="http://schemas.microsoft.com/office/drawing/2014/main" id="{17732B84-A618-4041-A245-D15012853FBB}"/>
                </a:ext>
              </a:extLst>
            </p:cNvPr>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6683;p79">
              <a:extLst>
                <a:ext uri="{FF2B5EF4-FFF2-40B4-BE49-F238E27FC236}">
                  <a16:creationId xmlns:a16="http://schemas.microsoft.com/office/drawing/2014/main" id="{929D61DA-B268-40B8-90B0-2A87823ABE61}"/>
                </a:ext>
              </a:extLst>
            </p:cNvPr>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6684;p79">
              <a:extLst>
                <a:ext uri="{FF2B5EF4-FFF2-40B4-BE49-F238E27FC236}">
                  <a16:creationId xmlns:a16="http://schemas.microsoft.com/office/drawing/2014/main" id="{2B3D62B5-24E4-4F49-8B18-DAA97365E508}"/>
                </a:ext>
              </a:extLst>
            </p:cNvPr>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6685;p79">
              <a:extLst>
                <a:ext uri="{FF2B5EF4-FFF2-40B4-BE49-F238E27FC236}">
                  <a16:creationId xmlns:a16="http://schemas.microsoft.com/office/drawing/2014/main" id="{C56E66F6-9B03-4ECF-BC7A-B8C567D47D24}"/>
                </a:ext>
              </a:extLst>
            </p:cNvPr>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6686;p79">
              <a:extLst>
                <a:ext uri="{FF2B5EF4-FFF2-40B4-BE49-F238E27FC236}">
                  <a16:creationId xmlns:a16="http://schemas.microsoft.com/office/drawing/2014/main" id="{9A8A4841-09C8-470D-9073-34C3B7862721}"/>
                </a:ext>
              </a:extLst>
            </p:cNvPr>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6687;p79">
              <a:extLst>
                <a:ext uri="{FF2B5EF4-FFF2-40B4-BE49-F238E27FC236}">
                  <a16:creationId xmlns:a16="http://schemas.microsoft.com/office/drawing/2014/main" id="{ED994B60-05AE-4AB6-9BEE-ED8B02A1ECD8}"/>
                </a:ext>
              </a:extLst>
            </p:cNvPr>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6688;p79">
              <a:extLst>
                <a:ext uri="{FF2B5EF4-FFF2-40B4-BE49-F238E27FC236}">
                  <a16:creationId xmlns:a16="http://schemas.microsoft.com/office/drawing/2014/main" id="{EBB7BB04-50FB-40BE-BFA7-E98C74FFE702}"/>
                </a:ext>
              </a:extLst>
            </p:cNvPr>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6689;p79">
              <a:extLst>
                <a:ext uri="{FF2B5EF4-FFF2-40B4-BE49-F238E27FC236}">
                  <a16:creationId xmlns:a16="http://schemas.microsoft.com/office/drawing/2014/main" id="{807FEA0E-521E-45AD-B9D9-3CAD7E8F8C12}"/>
                </a:ext>
              </a:extLst>
            </p:cNvPr>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6690;p79">
              <a:extLst>
                <a:ext uri="{FF2B5EF4-FFF2-40B4-BE49-F238E27FC236}">
                  <a16:creationId xmlns:a16="http://schemas.microsoft.com/office/drawing/2014/main" id="{0ED5403C-DC3B-4CAC-9395-0E54314FDCB4}"/>
                </a:ext>
              </a:extLst>
            </p:cNvPr>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6691;p79">
              <a:extLst>
                <a:ext uri="{FF2B5EF4-FFF2-40B4-BE49-F238E27FC236}">
                  <a16:creationId xmlns:a16="http://schemas.microsoft.com/office/drawing/2014/main" id="{84C198C8-AE0A-469C-ACA7-2DB0FE27E9F5}"/>
                </a:ext>
              </a:extLst>
            </p:cNvPr>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6692;p79">
              <a:extLst>
                <a:ext uri="{FF2B5EF4-FFF2-40B4-BE49-F238E27FC236}">
                  <a16:creationId xmlns:a16="http://schemas.microsoft.com/office/drawing/2014/main" id="{53DEA588-FB73-4752-BBA2-6A4D7DDFFAB8}"/>
                </a:ext>
              </a:extLst>
            </p:cNvPr>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6693;p79">
              <a:extLst>
                <a:ext uri="{FF2B5EF4-FFF2-40B4-BE49-F238E27FC236}">
                  <a16:creationId xmlns:a16="http://schemas.microsoft.com/office/drawing/2014/main" id="{68D87489-4F9F-4E1B-B561-23491ADDFFDD}"/>
                </a:ext>
              </a:extLst>
            </p:cNvPr>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6694;p79">
              <a:extLst>
                <a:ext uri="{FF2B5EF4-FFF2-40B4-BE49-F238E27FC236}">
                  <a16:creationId xmlns:a16="http://schemas.microsoft.com/office/drawing/2014/main" id="{1BB3AA2A-F563-469B-B1FD-8ED0A5978091}"/>
                </a:ext>
              </a:extLst>
            </p:cNvPr>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6695;p79">
              <a:extLst>
                <a:ext uri="{FF2B5EF4-FFF2-40B4-BE49-F238E27FC236}">
                  <a16:creationId xmlns:a16="http://schemas.microsoft.com/office/drawing/2014/main" id="{7E12B023-EA2E-4325-9302-E68DDE9E0423}"/>
                </a:ext>
              </a:extLst>
            </p:cNvPr>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6696;p79">
              <a:extLst>
                <a:ext uri="{FF2B5EF4-FFF2-40B4-BE49-F238E27FC236}">
                  <a16:creationId xmlns:a16="http://schemas.microsoft.com/office/drawing/2014/main" id="{AC2CCEB7-B594-4141-A868-67D9C8B38356}"/>
                </a:ext>
              </a:extLst>
            </p:cNvPr>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6697;p79">
              <a:extLst>
                <a:ext uri="{FF2B5EF4-FFF2-40B4-BE49-F238E27FC236}">
                  <a16:creationId xmlns:a16="http://schemas.microsoft.com/office/drawing/2014/main" id="{B6BC5BBF-194F-4AA9-815F-D8B28914FB75}"/>
                </a:ext>
              </a:extLst>
            </p:cNvPr>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6698;p79">
              <a:extLst>
                <a:ext uri="{FF2B5EF4-FFF2-40B4-BE49-F238E27FC236}">
                  <a16:creationId xmlns:a16="http://schemas.microsoft.com/office/drawing/2014/main" id="{430FD02F-E057-47FE-87CC-3930EE27C272}"/>
                </a:ext>
              </a:extLst>
            </p:cNvPr>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6699;p79">
              <a:extLst>
                <a:ext uri="{FF2B5EF4-FFF2-40B4-BE49-F238E27FC236}">
                  <a16:creationId xmlns:a16="http://schemas.microsoft.com/office/drawing/2014/main" id="{13B0A13F-6187-4055-826B-6D56A0CE8993}"/>
                </a:ext>
              </a:extLst>
            </p:cNvPr>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6700;p79">
              <a:extLst>
                <a:ext uri="{FF2B5EF4-FFF2-40B4-BE49-F238E27FC236}">
                  <a16:creationId xmlns:a16="http://schemas.microsoft.com/office/drawing/2014/main" id="{B8CC7C62-3C68-4B46-A245-098A9D76BDB0}"/>
                </a:ext>
              </a:extLst>
            </p:cNvPr>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6701;p79">
              <a:extLst>
                <a:ext uri="{FF2B5EF4-FFF2-40B4-BE49-F238E27FC236}">
                  <a16:creationId xmlns:a16="http://schemas.microsoft.com/office/drawing/2014/main" id="{B20CD1DB-7E6C-4E3F-B30D-AB5901823176}"/>
                </a:ext>
              </a:extLst>
            </p:cNvPr>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6702;p79">
              <a:extLst>
                <a:ext uri="{FF2B5EF4-FFF2-40B4-BE49-F238E27FC236}">
                  <a16:creationId xmlns:a16="http://schemas.microsoft.com/office/drawing/2014/main" id="{E93D3AC9-75ED-460C-998F-8881DF3193DE}"/>
                </a:ext>
              </a:extLst>
            </p:cNvPr>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6703;p79">
              <a:extLst>
                <a:ext uri="{FF2B5EF4-FFF2-40B4-BE49-F238E27FC236}">
                  <a16:creationId xmlns:a16="http://schemas.microsoft.com/office/drawing/2014/main" id="{220B94F7-23FA-4EE0-9BA8-9411A4EA1799}"/>
                </a:ext>
              </a:extLst>
            </p:cNvPr>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6704;p79">
              <a:extLst>
                <a:ext uri="{FF2B5EF4-FFF2-40B4-BE49-F238E27FC236}">
                  <a16:creationId xmlns:a16="http://schemas.microsoft.com/office/drawing/2014/main" id="{77BAF784-24EC-429F-ADF5-6AF0923A228E}"/>
                </a:ext>
              </a:extLst>
            </p:cNvPr>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6705;p79">
              <a:extLst>
                <a:ext uri="{FF2B5EF4-FFF2-40B4-BE49-F238E27FC236}">
                  <a16:creationId xmlns:a16="http://schemas.microsoft.com/office/drawing/2014/main" id="{A704E36B-4666-45BF-B095-164E49B73C29}"/>
                </a:ext>
              </a:extLst>
            </p:cNvPr>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6706;p79">
              <a:extLst>
                <a:ext uri="{FF2B5EF4-FFF2-40B4-BE49-F238E27FC236}">
                  <a16:creationId xmlns:a16="http://schemas.microsoft.com/office/drawing/2014/main" id="{A0CCB754-AC4C-43F5-BD33-7C17712B8027}"/>
                </a:ext>
              </a:extLst>
            </p:cNvPr>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6707;p79">
              <a:extLst>
                <a:ext uri="{FF2B5EF4-FFF2-40B4-BE49-F238E27FC236}">
                  <a16:creationId xmlns:a16="http://schemas.microsoft.com/office/drawing/2014/main" id="{9BA4C628-B2BB-432C-92AB-61A7FEA7F1E3}"/>
                </a:ext>
              </a:extLst>
            </p:cNvPr>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6708;p79">
              <a:extLst>
                <a:ext uri="{FF2B5EF4-FFF2-40B4-BE49-F238E27FC236}">
                  <a16:creationId xmlns:a16="http://schemas.microsoft.com/office/drawing/2014/main" id="{000C724F-E117-49DC-AF9D-91611E203756}"/>
                </a:ext>
              </a:extLst>
            </p:cNvPr>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6709;p79">
              <a:extLst>
                <a:ext uri="{FF2B5EF4-FFF2-40B4-BE49-F238E27FC236}">
                  <a16:creationId xmlns:a16="http://schemas.microsoft.com/office/drawing/2014/main" id="{EA2CF5CD-E0EA-401F-83A5-652E3C9EABFA}"/>
                </a:ext>
              </a:extLst>
            </p:cNvPr>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6710;p79">
              <a:extLst>
                <a:ext uri="{FF2B5EF4-FFF2-40B4-BE49-F238E27FC236}">
                  <a16:creationId xmlns:a16="http://schemas.microsoft.com/office/drawing/2014/main" id="{3190DA86-45A5-4618-9614-B72DE2F8DAB0}"/>
                </a:ext>
              </a:extLst>
            </p:cNvPr>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6711;p79">
              <a:extLst>
                <a:ext uri="{FF2B5EF4-FFF2-40B4-BE49-F238E27FC236}">
                  <a16:creationId xmlns:a16="http://schemas.microsoft.com/office/drawing/2014/main" id="{5651BD91-1557-4411-BB98-6CA08612DD68}"/>
                </a:ext>
              </a:extLst>
            </p:cNvPr>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6712;p79">
              <a:extLst>
                <a:ext uri="{FF2B5EF4-FFF2-40B4-BE49-F238E27FC236}">
                  <a16:creationId xmlns:a16="http://schemas.microsoft.com/office/drawing/2014/main" id="{7AE83772-F3ED-4526-97C9-6D549F7B0AB4}"/>
                </a:ext>
              </a:extLst>
            </p:cNvPr>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6713;p79">
              <a:extLst>
                <a:ext uri="{FF2B5EF4-FFF2-40B4-BE49-F238E27FC236}">
                  <a16:creationId xmlns:a16="http://schemas.microsoft.com/office/drawing/2014/main" id="{8D4A5A92-EB81-4A44-9432-05BEE55BBC3A}"/>
                </a:ext>
              </a:extLst>
            </p:cNvPr>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6714;p79">
              <a:extLst>
                <a:ext uri="{FF2B5EF4-FFF2-40B4-BE49-F238E27FC236}">
                  <a16:creationId xmlns:a16="http://schemas.microsoft.com/office/drawing/2014/main" id="{EB535AF3-9125-4A7A-A329-58AF300DF271}"/>
                </a:ext>
              </a:extLst>
            </p:cNvPr>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6715;p79">
              <a:extLst>
                <a:ext uri="{FF2B5EF4-FFF2-40B4-BE49-F238E27FC236}">
                  <a16:creationId xmlns:a16="http://schemas.microsoft.com/office/drawing/2014/main" id="{B915D76C-53F0-4BAE-8DD8-8DF2902EF82F}"/>
                </a:ext>
              </a:extLst>
            </p:cNvPr>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6716;p79">
              <a:extLst>
                <a:ext uri="{FF2B5EF4-FFF2-40B4-BE49-F238E27FC236}">
                  <a16:creationId xmlns:a16="http://schemas.microsoft.com/office/drawing/2014/main" id="{5BCBEFB4-8A4E-4509-AE73-173B7CA7687E}"/>
                </a:ext>
              </a:extLst>
            </p:cNvPr>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6717;p79">
              <a:extLst>
                <a:ext uri="{FF2B5EF4-FFF2-40B4-BE49-F238E27FC236}">
                  <a16:creationId xmlns:a16="http://schemas.microsoft.com/office/drawing/2014/main" id="{0BCFD927-4087-46EE-B7F7-09BADFDA74CC}"/>
                </a:ext>
              </a:extLst>
            </p:cNvPr>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6718;p79">
              <a:extLst>
                <a:ext uri="{FF2B5EF4-FFF2-40B4-BE49-F238E27FC236}">
                  <a16:creationId xmlns:a16="http://schemas.microsoft.com/office/drawing/2014/main" id="{2AB0FC91-D16F-4C8F-95B7-D8249B579177}"/>
                </a:ext>
              </a:extLst>
            </p:cNvPr>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6719;p79">
              <a:extLst>
                <a:ext uri="{FF2B5EF4-FFF2-40B4-BE49-F238E27FC236}">
                  <a16:creationId xmlns:a16="http://schemas.microsoft.com/office/drawing/2014/main" id="{C07F5E3D-7D0D-41AB-9925-2512887A2E8F}"/>
                </a:ext>
              </a:extLst>
            </p:cNvPr>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6720;p79">
              <a:extLst>
                <a:ext uri="{FF2B5EF4-FFF2-40B4-BE49-F238E27FC236}">
                  <a16:creationId xmlns:a16="http://schemas.microsoft.com/office/drawing/2014/main" id="{5ECB3E08-7699-4426-9486-1984AE1DA3B1}"/>
                </a:ext>
              </a:extLst>
            </p:cNvPr>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6721;p79">
              <a:extLst>
                <a:ext uri="{FF2B5EF4-FFF2-40B4-BE49-F238E27FC236}">
                  <a16:creationId xmlns:a16="http://schemas.microsoft.com/office/drawing/2014/main" id="{F4870DA5-730D-4ADD-994A-4874B878E8CB}"/>
                </a:ext>
              </a:extLst>
            </p:cNvPr>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6722;p79">
              <a:extLst>
                <a:ext uri="{FF2B5EF4-FFF2-40B4-BE49-F238E27FC236}">
                  <a16:creationId xmlns:a16="http://schemas.microsoft.com/office/drawing/2014/main" id="{32F386E2-C2DC-40BD-AED3-5169F604EE77}"/>
                </a:ext>
              </a:extLst>
            </p:cNvPr>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6723;p79">
              <a:extLst>
                <a:ext uri="{FF2B5EF4-FFF2-40B4-BE49-F238E27FC236}">
                  <a16:creationId xmlns:a16="http://schemas.microsoft.com/office/drawing/2014/main" id="{368A7E08-8258-429B-A929-4791F58FB320}"/>
                </a:ext>
              </a:extLst>
            </p:cNvPr>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6724;p79">
              <a:extLst>
                <a:ext uri="{FF2B5EF4-FFF2-40B4-BE49-F238E27FC236}">
                  <a16:creationId xmlns:a16="http://schemas.microsoft.com/office/drawing/2014/main" id="{E1771C91-2BA2-499C-A38E-7A79CD719799}"/>
                </a:ext>
              </a:extLst>
            </p:cNvPr>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6725;p79">
              <a:extLst>
                <a:ext uri="{FF2B5EF4-FFF2-40B4-BE49-F238E27FC236}">
                  <a16:creationId xmlns:a16="http://schemas.microsoft.com/office/drawing/2014/main" id="{042E0833-E93D-4BCF-BBAD-588D8940BAC4}"/>
                </a:ext>
              </a:extLst>
            </p:cNvPr>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6726;p79">
              <a:extLst>
                <a:ext uri="{FF2B5EF4-FFF2-40B4-BE49-F238E27FC236}">
                  <a16:creationId xmlns:a16="http://schemas.microsoft.com/office/drawing/2014/main" id="{FDD8E768-FE2D-4C58-B6FC-6FA33D343615}"/>
                </a:ext>
              </a:extLst>
            </p:cNvPr>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6727;p79">
              <a:extLst>
                <a:ext uri="{FF2B5EF4-FFF2-40B4-BE49-F238E27FC236}">
                  <a16:creationId xmlns:a16="http://schemas.microsoft.com/office/drawing/2014/main" id="{60851B77-1681-48B5-9F22-6D925280B3AD}"/>
                </a:ext>
              </a:extLst>
            </p:cNvPr>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6728;p79">
              <a:extLst>
                <a:ext uri="{FF2B5EF4-FFF2-40B4-BE49-F238E27FC236}">
                  <a16:creationId xmlns:a16="http://schemas.microsoft.com/office/drawing/2014/main" id="{FE61C474-C158-4CC0-92A1-5FD141CE7008}"/>
                </a:ext>
              </a:extLst>
            </p:cNvPr>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6729;p79">
              <a:extLst>
                <a:ext uri="{FF2B5EF4-FFF2-40B4-BE49-F238E27FC236}">
                  <a16:creationId xmlns:a16="http://schemas.microsoft.com/office/drawing/2014/main" id="{187B12D9-07B1-4915-9040-40BCED97E4DB}"/>
                </a:ext>
              </a:extLst>
            </p:cNvPr>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6730;p79">
              <a:extLst>
                <a:ext uri="{FF2B5EF4-FFF2-40B4-BE49-F238E27FC236}">
                  <a16:creationId xmlns:a16="http://schemas.microsoft.com/office/drawing/2014/main" id="{7C0931BD-A19F-4289-9A16-DD37A8A6EC2D}"/>
                </a:ext>
              </a:extLst>
            </p:cNvPr>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6731;p79">
              <a:extLst>
                <a:ext uri="{FF2B5EF4-FFF2-40B4-BE49-F238E27FC236}">
                  <a16:creationId xmlns:a16="http://schemas.microsoft.com/office/drawing/2014/main" id="{0D070101-7474-4742-846A-3F791422433C}"/>
                </a:ext>
              </a:extLst>
            </p:cNvPr>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6732;p79">
              <a:extLst>
                <a:ext uri="{FF2B5EF4-FFF2-40B4-BE49-F238E27FC236}">
                  <a16:creationId xmlns:a16="http://schemas.microsoft.com/office/drawing/2014/main" id="{DF184A8B-CAF4-4B57-8AA4-5AC3ABFC1AFE}"/>
                </a:ext>
              </a:extLst>
            </p:cNvPr>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6733;p79">
              <a:extLst>
                <a:ext uri="{FF2B5EF4-FFF2-40B4-BE49-F238E27FC236}">
                  <a16:creationId xmlns:a16="http://schemas.microsoft.com/office/drawing/2014/main" id="{169328B9-AE08-41C8-9F1F-03D4495D33EB}"/>
                </a:ext>
              </a:extLst>
            </p:cNvPr>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6734;p79">
              <a:extLst>
                <a:ext uri="{FF2B5EF4-FFF2-40B4-BE49-F238E27FC236}">
                  <a16:creationId xmlns:a16="http://schemas.microsoft.com/office/drawing/2014/main" id="{0D5AE009-8F3F-4A32-9E06-216574DCAD5B}"/>
                </a:ext>
              </a:extLst>
            </p:cNvPr>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6735;p79">
              <a:extLst>
                <a:ext uri="{FF2B5EF4-FFF2-40B4-BE49-F238E27FC236}">
                  <a16:creationId xmlns:a16="http://schemas.microsoft.com/office/drawing/2014/main" id="{05CDA99B-F709-4D30-8B69-CA770182A221}"/>
                </a:ext>
              </a:extLst>
            </p:cNvPr>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6736;p79">
              <a:extLst>
                <a:ext uri="{FF2B5EF4-FFF2-40B4-BE49-F238E27FC236}">
                  <a16:creationId xmlns:a16="http://schemas.microsoft.com/office/drawing/2014/main" id="{37AAF127-3433-4BD5-ABAC-F4C1F13EC31B}"/>
                </a:ext>
              </a:extLst>
            </p:cNvPr>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6737;p79">
              <a:extLst>
                <a:ext uri="{FF2B5EF4-FFF2-40B4-BE49-F238E27FC236}">
                  <a16:creationId xmlns:a16="http://schemas.microsoft.com/office/drawing/2014/main" id="{5BD02AD0-4051-4374-AF4A-C631C1787ED3}"/>
                </a:ext>
              </a:extLst>
            </p:cNvPr>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6738;p79">
              <a:extLst>
                <a:ext uri="{FF2B5EF4-FFF2-40B4-BE49-F238E27FC236}">
                  <a16:creationId xmlns:a16="http://schemas.microsoft.com/office/drawing/2014/main" id="{A5F33F45-6425-4100-BFFE-88054DE0F21A}"/>
                </a:ext>
              </a:extLst>
            </p:cNvPr>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6739;p79">
              <a:extLst>
                <a:ext uri="{FF2B5EF4-FFF2-40B4-BE49-F238E27FC236}">
                  <a16:creationId xmlns:a16="http://schemas.microsoft.com/office/drawing/2014/main" id="{C899F618-C4EA-4667-9CDF-DB6795181966}"/>
                </a:ext>
              </a:extLst>
            </p:cNvPr>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6740;p79">
              <a:extLst>
                <a:ext uri="{FF2B5EF4-FFF2-40B4-BE49-F238E27FC236}">
                  <a16:creationId xmlns:a16="http://schemas.microsoft.com/office/drawing/2014/main" id="{B6E18668-32E5-4385-8AFD-1AA129041113}"/>
                </a:ext>
              </a:extLst>
            </p:cNvPr>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6741;p79">
              <a:extLst>
                <a:ext uri="{FF2B5EF4-FFF2-40B4-BE49-F238E27FC236}">
                  <a16:creationId xmlns:a16="http://schemas.microsoft.com/office/drawing/2014/main" id="{0920DC08-1145-4434-9E32-9CC2B21D0B9A}"/>
                </a:ext>
              </a:extLst>
            </p:cNvPr>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6742;p79">
              <a:extLst>
                <a:ext uri="{FF2B5EF4-FFF2-40B4-BE49-F238E27FC236}">
                  <a16:creationId xmlns:a16="http://schemas.microsoft.com/office/drawing/2014/main" id="{DE08AA79-CA7D-414A-8476-E0D9AE465C2F}"/>
                </a:ext>
              </a:extLst>
            </p:cNvPr>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6743;p79">
              <a:extLst>
                <a:ext uri="{FF2B5EF4-FFF2-40B4-BE49-F238E27FC236}">
                  <a16:creationId xmlns:a16="http://schemas.microsoft.com/office/drawing/2014/main" id="{01814073-0793-46F2-86CD-5DFC08856134}"/>
                </a:ext>
              </a:extLst>
            </p:cNvPr>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6744;p79">
              <a:extLst>
                <a:ext uri="{FF2B5EF4-FFF2-40B4-BE49-F238E27FC236}">
                  <a16:creationId xmlns:a16="http://schemas.microsoft.com/office/drawing/2014/main" id="{3D471F3B-BA53-462C-8C7A-F6537C36E14B}"/>
                </a:ext>
              </a:extLst>
            </p:cNvPr>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6745;p79">
              <a:extLst>
                <a:ext uri="{FF2B5EF4-FFF2-40B4-BE49-F238E27FC236}">
                  <a16:creationId xmlns:a16="http://schemas.microsoft.com/office/drawing/2014/main" id="{296F662F-7C67-4133-BC88-692E6969A796}"/>
                </a:ext>
              </a:extLst>
            </p:cNvPr>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6746;p79">
              <a:extLst>
                <a:ext uri="{FF2B5EF4-FFF2-40B4-BE49-F238E27FC236}">
                  <a16:creationId xmlns:a16="http://schemas.microsoft.com/office/drawing/2014/main" id="{E25739D4-6B43-4E80-8BEC-2427B0402DD0}"/>
                </a:ext>
              </a:extLst>
            </p:cNvPr>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6747;p79">
              <a:extLst>
                <a:ext uri="{FF2B5EF4-FFF2-40B4-BE49-F238E27FC236}">
                  <a16:creationId xmlns:a16="http://schemas.microsoft.com/office/drawing/2014/main" id="{2498DFD0-851F-443B-BED6-20E72C10610C}"/>
                </a:ext>
              </a:extLst>
            </p:cNvPr>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6748;p79">
              <a:extLst>
                <a:ext uri="{FF2B5EF4-FFF2-40B4-BE49-F238E27FC236}">
                  <a16:creationId xmlns:a16="http://schemas.microsoft.com/office/drawing/2014/main" id="{9E54AEAB-432E-49DC-912D-04B52F3715A7}"/>
                </a:ext>
              </a:extLst>
            </p:cNvPr>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6749;p79">
              <a:extLst>
                <a:ext uri="{FF2B5EF4-FFF2-40B4-BE49-F238E27FC236}">
                  <a16:creationId xmlns:a16="http://schemas.microsoft.com/office/drawing/2014/main" id="{2366545E-73E3-415A-98C9-93086612A78B}"/>
                </a:ext>
              </a:extLst>
            </p:cNvPr>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6750;p79">
              <a:extLst>
                <a:ext uri="{FF2B5EF4-FFF2-40B4-BE49-F238E27FC236}">
                  <a16:creationId xmlns:a16="http://schemas.microsoft.com/office/drawing/2014/main" id="{75F11F28-F121-4E83-B212-0FD20FAFF50C}"/>
                </a:ext>
              </a:extLst>
            </p:cNvPr>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6751;p79">
              <a:extLst>
                <a:ext uri="{FF2B5EF4-FFF2-40B4-BE49-F238E27FC236}">
                  <a16:creationId xmlns:a16="http://schemas.microsoft.com/office/drawing/2014/main" id="{1B0F8C56-BF5C-4CDA-B795-ED618872ACC9}"/>
                </a:ext>
              </a:extLst>
            </p:cNvPr>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6752;p79">
              <a:extLst>
                <a:ext uri="{FF2B5EF4-FFF2-40B4-BE49-F238E27FC236}">
                  <a16:creationId xmlns:a16="http://schemas.microsoft.com/office/drawing/2014/main" id="{349BAB34-5FAF-4116-9D59-67A1DBA220F3}"/>
                </a:ext>
              </a:extLst>
            </p:cNvPr>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6753;p79">
              <a:extLst>
                <a:ext uri="{FF2B5EF4-FFF2-40B4-BE49-F238E27FC236}">
                  <a16:creationId xmlns:a16="http://schemas.microsoft.com/office/drawing/2014/main" id="{742FD7FF-EDBD-4CED-AAF8-3AC2B7AF1296}"/>
                </a:ext>
              </a:extLst>
            </p:cNvPr>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6754;p79">
              <a:extLst>
                <a:ext uri="{FF2B5EF4-FFF2-40B4-BE49-F238E27FC236}">
                  <a16:creationId xmlns:a16="http://schemas.microsoft.com/office/drawing/2014/main" id="{3AC1F8CF-F985-499D-9F3F-E5907C65635B}"/>
                </a:ext>
              </a:extLst>
            </p:cNvPr>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6755;p79">
              <a:extLst>
                <a:ext uri="{FF2B5EF4-FFF2-40B4-BE49-F238E27FC236}">
                  <a16:creationId xmlns:a16="http://schemas.microsoft.com/office/drawing/2014/main" id="{8D1026B9-AEF8-49D6-B379-F9FD4A8515FC}"/>
                </a:ext>
              </a:extLst>
            </p:cNvPr>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6756;p79">
              <a:extLst>
                <a:ext uri="{FF2B5EF4-FFF2-40B4-BE49-F238E27FC236}">
                  <a16:creationId xmlns:a16="http://schemas.microsoft.com/office/drawing/2014/main" id="{7A455DD4-A0FA-44CC-BCB3-FC586E82E705}"/>
                </a:ext>
              </a:extLst>
            </p:cNvPr>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6757;p79">
              <a:extLst>
                <a:ext uri="{FF2B5EF4-FFF2-40B4-BE49-F238E27FC236}">
                  <a16:creationId xmlns:a16="http://schemas.microsoft.com/office/drawing/2014/main" id="{ED57DF90-7978-45AB-954B-B93CF467FD37}"/>
                </a:ext>
              </a:extLst>
            </p:cNvPr>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6758;p79">
              <a:extLst>
                <a:ext uri="{FF2B5EF4-FFF2-40B4-BE49-F238E27FC236}">
                  <a16:creationId xmlns:a16="http://schemas.microsoft.com/office/drawing/2014/main" id="{F2AF0B1A-79F4-4A41-8E40-89F4522038B9}"/>
                </a:ext>
              </a:extLst>
            </p:cNvPr>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6759;p79">
              <a:extLst>
                <a:ext uri="{FF2B5EF4-FFF2-40B4-BE49-F238E27FC236}">
                  <a16:creationId xmlns:a16="http://schemas.microsoft.com/office/drawing/2014/main" id="{B282014A-1356-4F4C-A063-9831CFF531EF}"/>
                </a:ext>
              </a:extLst>
            </p:cNvPr>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6760;p79">
              <a:extLst>
                <a:ext uri="{FF2B5EF4-FFF2-40B4-BE49-F238E27FC236}">
                  <a16:creationId xmlns:a16="http://schemas.microsoft.com/office/drawing/2014/main" id="{DBC73283-07A4-4215-84B5-DAC2CCD91EE2}"/>
                </a:ext>
              </a:extLst>
            </p:cNvPr>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6761;p79">
              <a:extLst>
                <a:ext uri="{FF2B5EF4-FFF2-40B4-BE49-F238E27FC236}">
                  <a16:creationId xmlns:a16="http://schemas.microsoft.com/office/drawing/2014/main" id="{2BF4D6DC-B0EF-4423-ABC4-A9C878D1FF18}"/>
                </a:ext>
              </a:extLst>
            </p:cNvPr>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6762;p79">
              <a:extLst>
                <a:ext uri="{FF2B5EF4-FFF2-40B4-BE49-F238E27FC236}">
                  <a16:creationId xmlns:a16="http://schemas.microsoft.com/office/drawing/2014/main" id="{8E8D371C-0BF0-42CA-BFE8-B3649CAFB9D8}"/>
                </a:ext>
              </a:extLst>
            </p:cNvPr>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6763;p79">
              <a:extLst>
                <a:ext uri="{FF2B5EF4-FFF2-40B4-BE49-F238E27FC236}">
                  <a16:creationId xmlns:a16="http://schemas.microsoft.com/office/drawing/2014/main" id="{7165B517-B93B-48ED-B465-7DA365D1B7B1}"/>
                </a:ext>
              </a:extLst>
            </p:cNvPr>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6764;p79">
              <a:extLst>
                <a:ext uri="{FF2B5EF4-FFF2-40B4-BE49-F238E27FC236}">
                  <a16:creationId xmlns:a16="http://schemas.microsoft.com/office/drawing/2014/main" id="{009D848B-543A-4498-B3A2-710F40C5DBFC}"/>
                </a:ext>
              </a:extLst>
            </p:cNvPr>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6765;p79">
              <a:extLst>
                <a:ext uri="{FF2B5EF4-FFF2-40B4-BE49-F238E27FC236}">
                  <a16:creationId xmlns:a16="http://schemas.microsoft.com/office/drawing/2014/main" id="{292A6803-0FE5-4E80-9269-37B983E3B8E9}"/>
                </a:ext>
              </a:extLst>
            </p:cNvPr>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6766;p79">
              <a:extLst>
                <a:ext uri="{FF2B5EF4-FFF2-40B4-BE49-F238E27FC236}">
                  <a16:creationId xmlns:a16="http://schemas.microsoft.com/office/drawing/2014/main" id="{DE8CB5A0-E3BF-4A90-B78E-91696F7570B6}"/>
                </a:ext>
              </a:extLst>
            </p:cNvPr>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6767;p79">
              <a:extLst>
                <a:ext uri="{FF2B5EF4-FFF2-40B4-BE49-F238E27FC236}">
                  <a16:creationId xmlns:a16="http://schemas.microsoft.com/office/drawing/2014/main" id="{6C5A3355-BC6D-45E7-91D0-BCA293030830}"/>
                </a:ext>
              </a:extLst>
            </p:cNvPr>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6768;p79">
              <a:extLst>
                <a:ext uri="{FF2B5EF4-FFF2-40B4-BE49-F238E27FC236}">
                  <a16:creationId xmlns:a16="http://schemas.microsoft.com/office/drawing/2014/main" id="{D1F49B78-49C7-42A1-A59E-488F464AD57A}"/>
                </a:ext>
              </a:extLst>
            </p:cNvPr>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6769;p79">
              <a:extLst>
                <a:ext uri="{FF2B5EF4-FFF2-40B4-BE49-F238E27FC236}">
                  <a16:creationId xmlns:a16="http://schemas.microsoft.com/office/drawing/2014/main" id="{E22A0937-8201-46E3-A950-E5EE2DFE5ACB}"/>
                </a:ext>
              </a:extLst>
            </p:cNvPr>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6770;p79">
              <a:extLst>
                <a:ext uri="{FF2B5EF4-FFF2-40B4-BE49-F238E27FC236}">
                  <a16:creationId xmlns:a16="http://schemas.microsoft.com/office/drawing/2014/main" id="{6A2E2BF0-DDC0-47BE-B833-FA1387CFFD52}"/>
                </a:ext>
              </a:extLst>
            </p:cNvPr>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6771;p79">
              <a:extLst>
                <a:ext uri="{FF2B5EF4-FFF2-40B4-BE49-F238E27FC236}">
                  <a16:creationId xmlns:a16="http://schemas.microsoft.com/office/drawing/2014/main" id="{59AB84A7-01FB-49B2-AAD5-8607F1DBCF53}"/>
                </a:ext>
              </a:extLst>
            </p:cNvPr>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6772;p79">
              <a:extLst>
                <a:ext uri="{FF2B5EF4-FFF2-40B4-BE49-F238E27FC236}">
                  <a16:creationId xmlns:a16="http://schemas.microsoft.com/office/drawing/2014/main" id="{3062731F-78DD-4DEF-9A06-6874A0F79ABA}"/>
                </a:ext>
              </a:extLst>
            </p:cNvPr>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6773;p79">
              <a:extLst>
                <a:ext uri="{FF2B5EF4-FFF2-40B4-BE49-F238E27FC236}">
                  <a16:creationId xmlns:a16="http://schemas.microsoft.com/office/drawing/2014/main" id="{EEFD1676-3B5F-4BDE-BD1A-388840788CF9}"/>
                </a:ext>
              </a:extLst>
            </p:cNvPr>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6774;p79">
              <a:extLst>
                <a:ext uri="{FF2B5EF4-FFF2-40B4-BE49-F238E27FC236}">
                  <a16:creationId xmlns:a16="http://schemas.microsoft.com/office/drawing/2014/main" id="{D3DDED62-CBFB-4F24-BCFB-4736A8AA4423}"/>
                </a:ext>
              </a:extLst>
            </p:cNvPr>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6775;p79">
              <a:extLst>
                <a:ext uri="{FF2B5EF4-FFF2-40B4-BE49-F238E27FC236}">
                  <a16:creationId xmlns:a16="http://schemas.microsoft.com/office/drawing/2014/main" id="{3036DA3A-205E-410A-98EF-28AFF820F23E}"/>
                </a:ext>
              </a:extLst>
            </p:cNvPr>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6776;p79">
              <a:extLst>
                <a:ext uri="{FF2B5EF4-FFF2-40B4-BE49-F238E27FC236}">
                  <a16:creationId xmlns:a16="http://schemas.microsoft.com/office/drawing/2014/main" id="{1F7246A9-A26E-463C-A8F3-26517CBD61BF}"/>
                </a:ext>
              </a:extLst>
            </p:cNvPr>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6777;p79">
              <a:extLst>
                <a:ext uri="{FF2B5EF4-FFF2-40B4-BE49-F238E27FC236}">
                  <a16:creationId xmlns:a16="http://schemas.microsoft.com/office/drawing/2014/main" id="{C616C442-AAF7-4998-9CA1-48EC770F073A}"/>
                </a:ext>
              </a:extLst>
            </p:cNvPr>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6778;p79">
              <a:extLst>
                <a:ext uri="{FF2B5EF4-FFF2-40B4-BE49-F238E27FC236}">
                  <a16:creationId xmlns:a16="http://schemas.microsoft.com/office/drawing/2014/main" id="{8F6C2C6E-EE60-4BE2-A641-806FB36D1B2E}"/>
                </a:ext>
              </a:extLst>
            </p:cNvPr>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6779;p79">
              <a:extLst>
                <a:ext uri="{FF2B5EF4-FFF2-40B4-BE49-F238E27FC236}">
                  <a16:creationId xmlns:a16="http://schemas.microsoft.com/office/drawing/2014/main" id="{EA997543-96D1-4869-87D9-EE4922262C56}"/>
                </a:ext>
              </a:extLst>
            </p:cNvPr>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6780;p79">
              <a:extLst>
                <a:ext uri="{FF2B5EF4-FFF2-40B4-BE49-F238E27FC236}">
                  <a16:creationId xmlns:a16="http://schemas.microsoft.com/office/drawing/2014/main" id="{A30DEF97-A901-4792-9704-6CFF20503566}"/>
                </a:ext>
              </a:extLst>
            </p:cNvPr>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6781;p79">
              <a:extLst>
                <a:ext uri="{FF2B5EF4-FFF2-40B4-BE49-F238E27FC236}">
                  <a16:creationId xmlns:a16="http://schemas.microsoft.com/office/drawing/2014/main" id="{4CC85A58-FAAF-44DE-A1CD-0BAB3230C0D5}"/>
                </a:ext>
              </a:extLst>
            </p:cNvPr>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6782;p79">
              <a:extLst>
                <a:ext uri="{FF2B5EF4-FFF2-40B4-BE49-F238E27FC236}">
                  <a16:creationId xmlns:a16="http://schemas.microsoft.com/office/drawing/2014/main" id="{DE21F9D5-1E75-433C-81EA-200489E8C9EE}"/>
                </a:ext>
              </a:extLst>
            </p:cNvPr>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6783;p79">
              <a:extLst>
                <a:ext uri="{FF2B5EF4-FFF2-40B4-BE49-F238E27FC236}">
                  <a16:creationId xmlns:a16="http://schemas.microsoft.com/office/drawing/2014/main" id="{1EC31751-0E68-4AAE-9A71-4E72C8046C71}"/>
                </a:ext>
              </a:extLst>
            </p:cNvPr>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6784;p79">
              <a:extLst>
                <a:ext uri="{FF2B5EF4-FFF2-40B4-BE49-F238E27FC236}">
                  <a16:creationId xmlns:a16="http://schemas.microsoft.com/office/drawing/2014/main" id="{36D8D8CD-6B17-4D93-AB45-81DA517616C5}"/>
                </a:ext>
              </a:extLst>
            </p:cNvPr>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6785;p79">
              <a:extLst>
                <a:ext uri="{FF2B5EF4-FFF2-40B4-BE49-F238E27FC236}">
                  <a16:creationId xmlns:a16="http://schemas.microsoft.com/office/drawing/2014/main" id="{55081228-AAB8-43CB-8848-2DD002071F77}"/>
                </a:ext>
              </a:extLst>
            </p:cNvPr>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6786;p79">
              <a:extLst>
                <a:ext uri="{FF2B5EF4-FFF2-40B4-BE49-F238E27FC236}">
                  <a16:creationId xmlns:a16="http://schemas.microsoft.com/office/drawing/2014/main" id="{0837269A-273E-408C-BD6C-94930B5C47A1}"/>
                </a:ext>
              </a:extLst>
            </p:cNvPr>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6787;p79">
              <a:extLst>
                <a:ext uri="{FF2B5EF4-FFF2-40B4-BE49-F238E27FC236}">
                  <a16:creationId xmlns:a16="http://schemas.microsoft.com/office/drawing/2014/main" id="{92CA350E-A924-48AA-AF6E-7EA307921D5A}"/>
                </a:ext>
              </a:extLst>
            </p:cNvPr>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6788;p79">
              <a:extLst>
                <a:ext uri="{FF2B5EF4-FFF2-40B4-BE49-F238E27FC236}">
                  <a16:creationId xmlns:a16="http://schemas.microsoft.com/office/drawing/2014/main" id="{9F785D7E-4D74-48F4-A8BF-5C38B2243FCA}"/>
                </a:ext>
              </a:extLst>
            </p:cNvPr>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6789;p79">
              <a:extLst>
                <a:ext uri="{FF2B5EF4-FFF2-40B4-BE49-F238E27FC236}">
                  <a16:creationId xmlns:a16="http://schemas.microsoft.com/office/drawing/2014/main" id="{59EB74B7-68E9-497B-91DC-EFC3D03B6F86}"/>
                </a:ext>
              </a:extLst>
            </p:cNvPr>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6790;p79">
              <a:extLst>
                <a:ext uri="{FF2B5EF4-FFF2-40B4-BE49-F238E27FC236}">
                  <a16:creationId xmlns:a16="http://schemas.microsoft.com/office/drawing/2014/main" id="{B797CEBA-7CD8-45F3-93D8-182277CB7A7E}"/>
                </a:ext>
              </a:extLst>
            </p:cNvPr>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6791;p79">
              <a:extLst>
                <a:ext uri="{FF2B5EF4-FFF2-40B4-BE49-F238E27FC236}">
                  <a16:creationId xmlns:a16="http://schemas.microsoft.com/office/drawing/2014/main" id="{2648CA0F-4990-4807-9A32-EC84AC8A1CC8}"/>
                </a:ext>
              </a:extLst>
            </p:cNvPr>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6792;p79">
              <a:extLst>
                <a:ext uri="{FF2B5EF4-FFF2-40B4-BE49-F238E27FC236}">
                  <a16:creationId xmlns:a16="http://schemas.microsoft.com/office/drawing/2014/main" id="{AF65B093-8814-4768-8D14-356C688A96AB}"/>
                </a:ext>
              </a:extLst>
            </p:cNvPr>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6793;p79">
              <a:extLst>
                <a:ext uri="{FF2B5EF4-FFF2-40B4-BE49-F238E27FC236}">
                  <a16:creationId xmlns:a16="http://schemas.microsoft.com/office/drawing/2014/main" id="{4AB86C1E-F429-473A-8DC5-F6E533D070E4}"/>
                </a:ext>
              </a:extLst>
            </p:cNvPr>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6794;p79">
              <a:extLst>
                <a:ext uri="{FF2B5EF4-FFF2-40B4-BE49-F238E27FC236}">
                  <a16:creationId xmlns:a16="http://schemas.microsoft.com/office/drawing/2014/main" id="{5C2AEBA7-21E2-4266-8A96-56D1916EE825}"/>
                </a:ext>
              </a:extLst>
            </p:cNvPr>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6795;p79">
              <a:extLst>
                <a:ext uri="{FF2B5EF4-FFF2-40B4-BE49-F238E27FC236}">
                  <a16:creationId xmlns:a16="http://schemas.microsoft.com/office/drawing/2014/main" id="{5CDC055E-221F-4148-896E-34EC931B24B9}"/>
                </a:ext>
              </a:extLst>
            </p:cNvPr>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6796;p79">
              <a:extLst>
                <a:ext uri="{FF2B5EF4-FFF2-40B4-BE49-F238E27FC236}">
                  <a16:creationId xmlns:a16="http://schemas.microsoft.com/office/drawing/2014/main" id="{6C61133C-75D1-417A-BB63-C3F15F06B039}"/>
                </a:ext>
              </a:extLst>
            </p:cNvPr>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6797;p79">
              <a:extLst>
                <a:ext uri="{FF2B5EF4-FFF2-40B4-BE49-F238E27FC236}">
                  <a16:creationId xmlns:a16="http://schemas.microsoft.com/office/drawing/2014/main" id="{0D49488F-B68A-464A-989E-5EF48E5BC80C}"/>
                </a:ext>
              </a:extLst>
            </p:cNvPr>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6798;p79">
              <a:extLst>
                <a:ext uri="{FF2B5EF4-FFF2-40B4-BE49-F238E27FC236}">
                  <a16:creationId xmlns:a16="http://schemas.microsoft.com/office/drawing/2014/main" id="{F339C245-12B5-4AB1-A39A-C260313317EA}"/>
                </a:ext>
              </a:extLst>
            </p:cNvPr>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6799;p79">
              <a:extLst>
                <a:ext uri="{FF2B5EF4-FFF2-40B4-BE49-F238E27FC236}">
                  <a16:creationId xmlns:a16="http://schemas.microsoft.com/office/drawing/2014/main" id="{ED6F9DBF-4BBA-4E3E-B783-9CD1CF422BE5}"/>
                </a:ext>
              </a:extLst>
            </p:cNvPr>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6800;p79">
              <a:extLst>
                <a:ext uri="{FF2B5EF4-FFF2-40B4-BE49-F238E27FC236}">
                  <a16:creationId xmlns:a16="http://schemas.microsoft.com/office/drawing/2014/main" id="{580E6CFF-339B-4B48-BB94-EC3FAA9D8DA2}"/>
                </a:ext>
              </a:extLst>
            </p:cNvPr>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6801;p79">
              <a:extLst>
                <a:ext uri="{FF2B5EF4-FFF2-40B4-BE49-F238E27FC236}">
                  <a16:creationId xmlns:a16="http://schemas.microsoft.com/office/drawing/2014/main" id="{887BAC6B-82A3-4B2C-B4C5-28915BD8249E}"/>
                </a:ext>
              </a:extLst>
            </p:cNvPr>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6802;p79">
              <a:extLst>
                <a:ext uri="{FF2B5EF4-FFF2-40B4-BE49-F238E27FC236}">
                  <a16:creationId xmlns:a16="http://schemas.microsoft.com/office/drawing/2014/main" id="{B5F3230A-1B9F-4F32-8396-CF51C6B52913}"/>
                </a:ext>
              </a:extLst>
            </p:cNvPr>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6803;p79">
              <a:extLst>
                <a:ext uri="{FF2B5EF4-FFF2-40B4-BE49-F238E27FC236}">
                  <a16:creationId xmlns:a16="http://schemas.microsoft.com/office/drawing/2014/main" id="{311BEC5C-1BC3-499B-8AE1-9AB65374D03E}"/>
                </a:ext>
              </a:extLst>
            </p:cNvPr>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6804;p79">
              <a:extLst>
                <a:ext uri="{FF2B5EF4-FFF2-40B4-BE49-F238E27FC236}">
                  <a16:creationId xmlns:a16="http://schemas.microsoft.com/office/drawing/2014/main" id="{42A797A6-1B70-4E81-9A7E-6B109182C6F5}"/>
                </a:ext>
              </a:extLst>
            </p:cNvPr>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6805;p79">
              <a:extLst>
                <a:ext uri="{FF2B5EF4-FFF2-40B4-BE49-F238E27FC236}">
                  <a16:creationId xmlns:a16="http://schemas.microsoft.com/office/drawing/2014/main" id="{02C395B1-2D5E-4B2A-BF61-F30A14AA5E3C}"/>
                </a:ext>
              </a:extLst>
            </p:cNvPr>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6806;p79">
              <a:extLst>
                <a:ext uri="{FF2B5EF4-FFF2-40B4-BE49-F238E27FC236}">
                  <a16:creationId xmlns:a16="http://schemas.microsoft.com/office/drawing/2014/main" id="{1984606F-BEBF-41FA-9E57-952CA3E7AFA3}"/>
                </a:ext>
              </a:extLst>
            </p:cNvPr>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6807;p79">
              <a:extLst>
                <a:ext uri="{FF2B5EF4-FFF2-40B4-BE49-F238E27FC236}">
                  <a16:creationId xmlns:a16="http://schemas.microsoft.com/office/drawing/2014/main" id="{F2639987-606D-4666-846F-C7E1A73B44F6}"/>
                </a:ext>
              </a:extLst>
            </p:cNvPr>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6808;p79">
              <a:extLst>
                <a:ext uri="{FF2B5EF4-FFF2-40B4-BE49-F238E27FC236}">
                  <a16:creationId xmlns:a16="http://schemas.microsoft.com/office/drawing/2014/main" id="{07151A69-6AD9-4F34-B1F0-116E45B15971}"/>
                </a:ext>
              </a:extLst>
            </p:cNvPr>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6809;p79">
              <a:extLst>
                <a:ext uri="{FF2B5EF4-FFF2-40B4-BE49-F238E27FC236}">
                  <a16:creationId xmlns:a16="http://schemas.microsoft.com/office/drawing/2014/main" id="{BB455EBC-C0A1-41AD-91AE-A3A4818E0125}"/>
                </a:ext>
              </a:extLst>
            </p:cNvPr>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6810;p79">
              <a:extLst>
                <a:ext uri="{FF2B5EF4-FFF2-40B4-BE49-F238E27FC236}">
                  <a16:creationId xmlns:a16="http://schemas.microsoft.com/office/drawing/2014/main" id="{EFE03BAB-FE04-41F7-9D3C-5CDC4E20D660}"/>
                </a:ext>
              </a:extLst>
            </p:cNvPr>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6811;p79">
              <a:extLst>
                <a:ext uri="{FF2B5EF4-FFF2-40B4-BE49-F238E27FC236}">
                  <a16:creationId xmlns:a16="http://schemas.microsoft.com/office/drawing/2014/main" id="{F9BA9973-5856-4337-8949-0518A6577AFE}"/>
                </a:ext>
              </a:extLst>
            </p:cNvPr>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6812;p79">
              <a:extLst>
                <a:ext uri="{FF2B5EF4-FFF2-40B4-BE49-F238E27FC236}">
                  <a16:creationId xmlns:a16="http://schemas.microsoft.com/office/drawing/2014/main" id="{FD51DA0B-A529-42A0-B7A6-DE8CBC5FBF8F}"/>
                </a:ext>
              </a:extLst>
            </p:cNvPr>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6813;p79">
              <a:extLst>
                <a:ext uri="{FF2B5EF4-FFF2-40B4-BE49-F238E27FC236}">
                  <a16:creationId xmlns:a16="http://schemas.microsoft.com/office/drawing/2014/main" id="{144A8C0A-3B47-4799-9402-81F63E5DC664}"/>
                </a:ext>
              </a:extLst>
            </p:cNvPr>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6814;p79">
              <a:extLst>
                <a:ext uri="{FF2B5EF4-FFF2-40B4-BE49-F238E27FC236}">
                  <a16:creationId xmlns:a16="http://schemas.microsoft.com/office/drawing/2014/main" id="{A9943607-C12C-436E-823C-ACE60850DAC2}"/>
                </a:ext>
              </a:extLst>
            </p:cNvPr>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6815;p79">
              <a:extLst>
                <a:ext uri="{FF2B5EF4-FFF2-40B4-BE49-F238E27FC236}">
                  <a16:creationId xmlns:a16="http://schemas.microsoft.com/office/drawing/2014/main" id="{EE62B828-E0F5-41B4-8276-CF4A58290118}"/>
                </a:ext>
              </a:extLst>
            </p:cNvPr>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6816;p79">
              <a:extLst>
                <a:ext uri="{FF2B5EF4-FFF2-40B4-BE49-F238E27FC236}">
                  <a16:creationId xmlns:a16="http://schemas.microsoft.com/office/drawing/2014/main" id="{22DCE4BB-9DD5-437D-92FE-83A97535E2E5}"/>
                </a:ext>
              </a:extLst>
            </p:cNvPr>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6817;p79">
              <a:extLst>
                <a:ext uri="{FF2B5EF4-FFF2-40B4-BE49-F238E27FC236}">
                  <a16:creationId xmlns:a16="http://schemas.microsoft.com/office/drawing/2014/main" id="{45B2BAAE-5CA6-4886-8C75-33E760ECD470}"/>
                </a:ext>
              </a:extLst>
            </p:cNvPr>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6818;p79">
              <a:extLst>
                <a:ext uri="{FF2B5EF4-FFF2-40B4-BE49-F238E27FC236}">
                  <a16:creationId xmlns:a16="http://schemas.microsoft.com/office/drawing/2014/main" id="{08FCABFA-93BA-4F1C-BE7B-1623BB710AAF}"/>
                </a:ext>
              </a:extLst>
            </p:cNvPr>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6819;p79">
              <a:extLst>
                <a:ext uri="{FF2B5EF4-FFF2-40B4-BE49-F238E27FC236}">
                  <a16:creationId xmlns:a16="http://schemas.microsoft.com/office/drawing/2014/main" id="{0CF043BF-9BE1-4934-9E98-0871B11C112A}"/>
                </a:ext>
              </a:extLst>
            </p:cNvPr>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6820;p79">
              <a:extLst>
                <a:ext uri="{FF2B5EF4-FFF2-40B4-BE49-F238E27FC236}">
                  <a16:creationId xmlns:a16="http://schemas.microsoft.com/office/drawing/2014/main" id="{ACA002E6-A3D3-45C6-9FAB-F41AC648DC7C}"/>
                </a:ext>
              </a:extLst>
            </p:cNvPr>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6821;p79">
              <a:extLst>
                <a:ext uri="{FF2B5EF4-FFF2-40B4-BE49-F238E27FC236}">
                  <a16:creationId xmlns:a16="http://schemas.microsoft.com/office/drawing/2014/main" id="{D203A1C2-BD1A-48FC-BA22-82EF2D377DB9}"/>
                </a:ext>
              </a:extLst>
            </p:cNvPr>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6822;p79">
              <a:extLst>
                <a:ext uri="{FF2B5EF4-FFF2-40B4-BE49-F238E27FC236}">
                  <a16:creationId xmlns:a16="http://schemas.microsoft.com/office/drawing/2014/main" id="{0BBF655E-E191-491A-9A71-E4D700F80134}"/>
                </a:ext>
              </a:extLst>
            </p:cNvPr>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6823;p79">
              <a:extLst>
                <a:ext uri="{FF2B5EF4-FFF2-40B4-BE49-F238E27FC236}">
                  <a16:creationId xmlns:a16="http://schemas.microsoft.com/office/drawing/2014/main" id="{C4708FA8-E38B-4C41-B670-B1EBC0323A8F}"/>
                </a:ext>
              </a:extLst>
            </p:cNvPr>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6824;p79">
              <a:extLst>
                <a:ext uri="{FF2B5EF4-FFF2-40B4-BE49-F238E27FC236}">
                  <a16:creationId xmlns:a16="http://schemas.microsoft.com/office/drawing/2014/main" id="{A004F647-CE01-418E-9003-F81B3B07A1F9}"/>
                </a:ext>
              </a:extLst>
            </p:cNvPr>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6825;p79">
              <a:extLst>
                <a:ext uri="{FF2B5EF4-FFF2-40B4-BE49-F238E27FC236}">
                  <a16:creationId xmlns:a16="http://schemas.microsoft.com/office/drawing/2014/main" id="{B9E39465-B7FF-4CB5-98D9-C7363E083C8A}"/>
                </a:ext>
              </a:extLst>
            </p:cNvPr>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6826;p79">
              <a:extLst>
                <a:ext uri="{FF2B5EF4-FFF2-40B4-BE49-F238E27FC236}">
                  <a16:creationId xmlns:a16="http://schemas.microsoft.com/office/drawing/2014/main" id="{3BC60A6F-29C4-4AC0-8325-188C15A18CC5}"/>
                </a:ext>
              </a:extLst>
            </p:cNvPr>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6827;p79">
              <a:extLst>
                <a:ext uri="{FF2B5EF4-FFF2-40B4-BE49-F238E27FC236}">
                  <a16:creationId xmlns:a16="http://schemas.microsoft.com/office/drawing/2014/main" id="{D9F017D8-CE4E-4BA1-B01D-A799981AC02D}"/>
                </a:ext>
              </a:extLst>
            </p:cNvPr>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6828;p79">
              <a:extLst>
                <a:ext uri="{FF2B5EF4-FFF2-40B4-BE49-F238E27FC236}">
                  <a16:creationId xmlns:a16="http://schemas.microsoft.com/office/drawing/2014/main" id="{93FCEEED-447A-4CC1-A282-AAD567872933}"/>
                </a:ext>
              </a:extLst>
            </p:cNvPr>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6829;p79">
              <a:extLst>
                <a:ext uri="{FF2B5EF4-FFF2-40B4-BE49-F238E27FC236}">
                  <a16:creationId xmlns:a16="http://schemas.microsoft.com/office/drawing/2014/main" id="{EEE399F9-86CD-4465-B04C-6C77A367095F}"/>
                </a:ext>
              </a:extLst>
            </p:cNvPr>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6830;p79">
              <a:extLst>
                <a:ext uri="{FF2B5EF4-FFF2-40B4-BE49-F238E27FC236}">
                  <a16:creationId xmlns:a16="http://schemas.microsoft.com/office/drawing/2014/main" id="{9408E5BF-B1AB-4727-81A3-8BBAFE3802C2}"/>
                </a:ext>
              </a:extLst>
            </p:cNvPr>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6831;p79">
              <a:extLst>
                <a:ext uri="{FF2B5EF4-FFF2-40B4-BE49-F238E27FC236}">
                  <a16:creationId xmlns:a16="http://schemas.microsoft.com/office/drawing/2014/main" id="{FB58457A-14C7-46CD-99D7-038D1827DDF1}"/>
                </a:ext>
              </a:extLst>
            </p:cNvPr>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6832;p79">
              <a:extLst>
                <a:ext uri="{FF2B5EF4-FFF2-40B4-BE49-F238E27FC236}">
                  <a16:creationId xmlns:a16="http://schemas.microsoft.com/office/drawing/2014/main" id="{BEC9A12E-19CB-4D98-9F7C-8AE5CA5E2929}"/>
                </a:ext>
              </a:extLst>
            </p:cNvPr>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6833;p79">
              <a:extLst>
                <a:ext uri="{FF2B5EF4-FFF2-40B4-BE49-F238E27FC236}">
                  <a16:creationId xmlns:a16="http://schemas.microsoft.com/office/drawing/2014/main" id="{3BAF47E6-2A26-480A-98FC-4D0306C9CCDA}"/>
                </a:ext>
              </a:extLst>
            </p:cNvPr>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6834;p79">
              <a:extLst>
                <a:ext uri="{FF2B5EF4-FFF2-40B4-BE49-F238E27FC236}">
                  <a16:creationId xmlns:a16="http://schemas.microsoft.com/office/drawing/2014/main" id="{060CC9A2-7C83-437D-A1EF-62C7CFE94B94}"/>
                </a:ext>
              </a:extLst>
            </p:cNvPr>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6835;p79">
              <a:extLst>
                <a:ext uri="{FF2B5EF4-FFF2-40B4-BE49-F238E27FC236}">
                  <a16:creationId xmlns:a16="http://schemas.microsoft.com/office/drawing/2014/main" id="{E099F7AF-C289-4174-B3D3-85BC59A629FA}"/>
                </a:ext>
              </a:extLst>
            </p:cNvPr>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6836;p79">
              <a:extLst>
                <a:ext uri="{FF2B5EF4-FFF2-40B4-BE49-F238E27FC236}">
                  <a16:creationId xmlns:a16="http://schemas.microsoft.com/office/drawing/2014/main" id="{2785E1B6-89D3-42FE-808D-CE77236968B0}"/>
                </a:ext>
              </a:extLst>
            </p:cNvPr>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6837;p79">
              <a:extLst>
                <a:ext uri="{FF2B5EF4-FFF2-40B4-BE49-F238E27FC236}">
                  <a16:creationId xmlns:a16="http://schemas.microsoft.com/office/drawing/2014/main" id="{062BE82C-C5C4-44F7-B73D-05CD40366547}"/>
                </a:ext>
              </a:extLst>
            </p:cNvPr>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6838;p79">
              <a:extLst>
                <a:ext uri="{FF2B5EF4-FFF2-40B4-BE49-F238E27FC236}">
                  <a16:creationId xmlns:a16="http://schemas.microsoft.com/office/drawing/2014/main" id="{BEFC9755-C116-43BB-8AC2-FE836471E395}"/>
                </a:ext>
              </a:extLst>
            </p:cNvPr>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6839;p79">
              <a:extLst>
                <a:ext uri="{FF2B5EF4-FFF2-40B4-BE49-F238E27FC236}">
                  <a16:creationId xmlns:a16="http://schemas.microsoft.com/office/drawing/2014/main" id="{A2E6429E-9B36-461B-AF6C-E642301188B3}"/>
                </a:ext>
              </a:extLst>
            </p:cNvPr>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6840;p79">
              <a:extLst>
                <a:ext uri="{FF2B5EF4-FFF2-40B4-BE49-F238E27FC236}">
                  <a16:creationId xmlns:a16="http://schemas.microsoft.com/office/drawing/2014/main" id="{EACD6A09-2833-4A39-9F8C-8E555AFB8C83}"/>
                </a:ext>
              </a:extLst>
            </p:cNvPr>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6841;p79">
              <a:extLst>
                <a:ext uri="{FF2B5EF4-FFF2-40B4-BE49-F238E27FC236}">
                  <a16:creationId xmlns:a16="http://schemas.microsoft.com/office/drawing/2014/main" id="{915EBBE7-A603-40A3-8A26-F01E69D1822F}"/>
                </a:ext>
              </a:extLst>
            </p:cNvPr>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6842;p79">
              <a:extLst>
                <a:ext uri="{FF2B5EF4-FFF2-40B4-BE49-F238E27FC236}">
                  <a16:creationId xmlns:a16="http://schemas.microsoft.com/office/drawing/2014/main" id="{A1410484-C38C-4117-8F4F-811F8CC168B4}"/>
                </a:ext>
              </a:extLst>
            </p:cNvPr>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6843;p79">
              <a:extLst>
                <a:ext uri="{FF2B5EF4-FFF2-40B4-BE49-F238E27FC236}">
                  <a16:creationId xmlns:a16="http://schemas.microsoft.com/office/drawing/2014/main" id="{93CE9995-EB44-4D55-BC85-DB5E2B4D1672}"/>
                </a:ext>
              </a:extLst>
            </p:cNvPr>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6844;p79">
              <a:extLst>
                <a:ext uri="{FF2B5EF4-FFF2-40B4-BE49-F238E27FC236}">
                  <a16:creationId xmlns:a16="http://schemas.microsoft.com/office/drawing/2014/main" id="{7B1665DD-DFD6-4CEB-BD05-3267F53E886F}"/>
                </a:ext>
              </a:extLst>
            </p:cNvPr>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6845;p79">
              <a:extLst>
                <a:ext uri="{FF2B5EF4-FFF2-40B4-BE49-F238E27FC236}">
                  <a16:creationId xmlns:a16="http://schemas.microsoft.com/office/drawing/2014/main" id="{0C0BE779-DADF-4C88-9D46-787D32C3626B}"/>
                </a:ext>
              </a:extLst>
            </p:cNvPr>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6846;p79">
              <a:extLst>
                <a:ext uri="{FF2B5EF4-FFF2-40B4-BE49-F238E27FC236}">
                  <a16:creationId xmlns:a16="http://schemas.microsoft.com/office/drawing/2014/main" id="{959B6BFE-E682-427A-834A-EFE5EAC7F8C1}"/>
                </a:ext>
              </a:extLst>
            </p:cNvPr>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6847;p79">
              <a:extLst>
                <a:ext uri="{FF2B5EF4-FFF2-40B4-BE49-F238E27FC236}">
                  <a16:creationId xmlns:a16="http://schemas.microsoft.com/office/drawing/2014/main" id="{CA9B827C-8765-44C8-BBCD-31835134BD77}"/>
                </a:ext>
              </a:extLst>
            </p:cNvPr>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6848;p79">
              <a:extLst>
                <a:ext uri="{FF2B5EF4-FFF2-40B4-BE49-F238E27FC236}">
                  <a16:creationId xmlns:a16="http://schemas.microsoft.com/office/drawing/2014/main" id="{5CBB67AF-A2B0-4270-A1D1-5CE42FBD90D7}"/>
                </a:ext>
              </a:extLst>
            </p:cNvPr>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6849;p79">
              <a:extLst>
                <a:ext uri="{FF2B5EF4-FFF2-40B4-BE49-F238E27FC236}">
                  <a16:creationId xmlns:a16="http://schemas.microsoft.com/office/drawing/2014/main" id="{9BAD6792-3759-4A9C-86CF-067C638F784D}"/>
                </a:ext>
              </a:extLst>
            </p:cNvPr>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6850;p79">
              <a:extLst>
                <a:ext uri="{FF2B5EF4-FFF2-40B4-BE49-F238E27FC236}">
                  <a16:creationId xmlns:a16="http://schemas.microsoft.com/office/drawing/2014/main" id="{1DCAF28A-E510-4FC7-A4C2-6E5C593B7560}"/>
                </a:ext>
              </a:extLst>
            </p:cNvPr>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6851;p79">
              <a:extLst>
                <a:ext uri="{FF2B5EF4-FFF2-40B4-BE49-F238E27FC236}">
                  <a16:creationId xmlns:a16="http://schemas.microsoft.com/office/drawing/2014/main" id="{6E41EFFA-5C14-4370-AC06-616C2FAF8522}"/>
                </a:ext>
              </a:extLst>
            </p:cNvPr>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6852;p79">
              <a:extLst>
                <a:ext uri="{FF2B5EF4-FFF2-40B4-BE49-F238E27FC236}">
                  <a16:creationId xmlns:a16="http://schemas.microsoft.com/office/drawing/2014/main" id="{BE84A25D-7A00-4E78-A356-E50F29895B5B}"/>
                </a:ext>
              </a:extLst>
            </p:cNvPr>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6853;p79">
              <a:extLst>
                <a:ext uri="{FF2B5EF4-FFF2-40B4-BE49-F238E27FC236}">
                  <a16:creationId xmlns:a16="http://schemas.microsoft.com/office/drawing/2014/main" id="{CD0E8760-DD5C-4667-B4A3-5009C30662DD}"/>
                </a:ext>
              </a:extLst>
            </p:cNvPr>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6854;p79">
              <a:extLst>
                <a:ext uri="{FF2B5EF4-FFF2-40B4-BE49-F238E27FC236}">
                  <a16:creationId xmlns:a16="http://schemas.microsoft.com/office/drawing/2014/main" id="{3AC7CB96-4C09-4ADB-A693-918016637F08}"/>
                </a:ext>
              </a:extLst>
            </p:cNvPr>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6855;p79">
              <a:extLst>
                <a:ext uri="{FF2B5EF4-FFF2-40B4-BE49-F238E27FC236}">
                  <a16:creationId xmlns:a16="http://schemas.microsoft.com/office/drawing/2014/main" id="{73D253B2-9C79-47FD-8D61-602D3090C5DE}"/>
                </a:ext>
              </a:extLst>
            </p:cNvPr>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6856;p79">
              <a:extLst>
                <a:ext uri="{FF2B5EF4-FFF2-40B4-BE49-F238E27FC236}">
                  <a16:creationId xmlns:a16="http://schemas.microsoft.com/office/drawing/2014/main" id="{2E6C6722-9EAB-4AF4-970C-E9794D9776AC}"/>
                </a:ext>
              </a:extLst>
            </p:cNvPr>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6857;p79">
              <a:extLst>
                <a:ext uri="{FF2B5EF4-FFF2-40B4-BE49-F238E27FC236}">
                  <a16:creationId xmlns:a16="http://schemas.microsoft.com/office/drawing/2014/main" id="{74194D4D-8B66-493C-A388-46C8C8ECCA1E}"/>
                </a:ext>
              </a:extLst>
            </p:cNvPr>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6858;p79">
              <a:extLst>
                <a:ext uri="{FF2B5EF4-FFF2-40B4-BE49-F238E27FC236}">
                  <a16:creationId xmlns:a16="http://schemas.microsoft.com/office/drawing/2014/main" id="{5AB8EF6A-3976-4F3F-A1A9-1F1504CD7A11}"/>
                </a:ext>
              </a:extLst>
            </p:cNvPr>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6859;p79">
              <a:extLst>
                <a:ext uri="{FF2B5EF4-FFF2-40B4-BE49-F238E27FC236}">
                  <a16:creationId xmlns:a16="http://schemas.microsoft.com/office/drawing/2014/main" id="{8B06C27C-D09D-4CBF-A802-34916E1F592A}"/>
                </a:ext>
              </a:extLst>
            </p:cNvPr>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6860;p79">
              <a:extLst>
                <a:ext uri="{FF2B5EF4-FFF2-40B4-BE49-F238E27FC236}">
                  <a16:creationId xmlns:a16="http://schemas.microsoft.com/office/drawing/2014/main" id="{5414FAF0-272B-4FDE-91E4-5FEE774462C6}"/>
                </a:ext>
              </a:extLst>
            </p:cNvPr>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6861;p79">
              <a:extLst>
                <a:ext uri="{FF2B5EF4-FFF2-40B4-BE49-F238E27FC236}">
                  <a16:creationId xmlns:a16="http://schemas.microsoft.com/office/drawing/2014/main" id="{C7136325-E96C-44E0-83BE-7CA21B19DB48}"/>
                </a:ext>
              </a:extLst>
            </p:cNvPr>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6862;p79">
              <a:extLst>
                <a:ext uri="{FF2B5EF4-FFF2-40B4-BE49-F238E27FC236}">
                  <a16:creationId xmlns:a16="http://schemas.microsoft.com/office/drawing/2014/main" id="{C1F27934-EE08-4751-B1A1-7B8C7CAEA0A5}"/>
                </a:ext>
              </a:extLst>
            </p:cNvPr>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6863;p79">
              <a:extLst>
                <a:ext uri="{FF2B5EF4-FFF2-40B4-BE49-F238E27FC236}">
                  <a16:creationId xmlns:a16="http://schemas.microsoft.com/office/drawing/2014/main" id="{745A5D27-263B-42D2-B968-0926DFAAA064}"/>
                </a:ext>
              </a:extLst>
            </p:cNvPr>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6864;p79">
              <a:extLst>
                <a:ext uri="{FF2B5EF4-FFF2-40B4-BE49-F238E27FC236}">
                  <a16:creationId xmlns:a16="http://schemas.microsoft.com/office/drawing/2014/main" id="{EFA03056-528F-4A12-B391-899FB091E0D9}"/>
                </a:ext>
              </a:extLst>
            </p:cNvPr>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6865;p79">
              <a:extLst>
                <a:ext uri="{FF2B5EF4-FFF2-40B4-BE49-F238E27FC236}">
                  <a16:creationId xmlns:a16="http://schemas.microsoft.com/office/drawing/2014/main" id="{D16F68C9-0CFF-4FD8-AD18-2C74BD0A2BE8}"/>
                </a:ext>
              </a:extLst>
            </p:cNvPr>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6866;p79">
              <a:extLst>
                <a:ext uri="{FF2B5EF4-FFF2-40B4-BE49-F238E27FC236}">
                  <a16:creationId xmlns:a16="http://schemas.microsoft.com/office/drawing/2014/main" id="{5D2DD281-36A5-4502-9469-6F7976AB5739}"/>
                </a:ext>
              </a:extLst>
            </p:cNvPr>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6867;p79">
              <a:extLst>
                <a:ext uri="{FF2B5EF4-FFF2-40B4-BE49-F238E27FC236}">
                  <a16:creationId xmlns:a16="http://schemas.microsoft.com/office/drawing/2014/main" id="{5DAF343F-276E-43E6-B4A4-B23D2698AE12}"/>
                </a:ext>
              </a:extLst>
            </p:cNvPr>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6868;p79">
              <a:extLst>
                <a:ext uri="{FF2B5EF4-FFF2-40B4-BE49-F238E27FC236}">
                  <a16:creationId xmlns:a16="http://schemas.microsoft.com/office/drawing/2014/main" id="{56C87F18-BBD0-4110-9AAF-8EADD01D8C2C}"/>
                </a:ext>
              </a:extLst>
            </p:cNvPr>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6869;p79">
              <a:extLst>
                <a:ext uri="{FF2B5EF4-FFF2-40B4-BE49-F238E27FC236}">
                  <a16:creationId xmlns:a16="http://schemas.microsoft.com/office/drawing/2014/main" id="{6BEE59CE-D2B3-49EE-8626-865236B2844C}"/>
                </a:ext>
              </a:extLst>
            </p:cNvPr>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6870;p79">
              <a:extLst>
                <a:ext uri="{FF2B5EF4-FFF2-40B4-BE49-F238E27FC236}">
                  <a16:creationId xmlns:a16="http://schemas.microsoft.com/office/drawing/2014/main" id="{341B7A40-9555-4FCF-84A9-49D90A2F70D6}"/>
                </a:ext>
              </a:extLst>
            </p:cNvPr>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6871;p79">
              <a:extLst>
                <a:ext uri="{FF2B5EF4-FFF2-40B4-BE49-F238E27FC236}">
                  <a16:creationId xmlns:a16="http://schemas.microsoft.com/office/drawing/2014/main" id="{F500E9D0-8FA7-4CA1-9DE7-4A635CDBD2D2}"/>
                </a:ext>
              </a:extLst>
            </p:cNvPr>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6872;p79">
              <a:extLst>
                <a:ext uri="{FF2B5EF4-FFF2-40B4-BE49-F238E27FC236}">
                  <a16:creationId xmlns:a16="http://schemas.microsoft.com/office/drawing/2014/main" id="{E0907195-7A9B-48A3-B30E-FC891A1D87CD}"/>
                </a:ext>
              </a:extLst>
            </p:cNvPr>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6873;p79">
              <a:extLst>
                <a:ext uri="{FF2B5EF4-FFF2-40B4-BE49-F238E27FC236}">
                  <a16:creationId xmlns:a16="http://schemas.microsoft.com/office/drawing/2014/main" id="{E420DB58-23CB-477B-8789-D18F15907B98}"/>
                </a:ext>
              </a:extLst>
            </p:cNvPr>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6874;p79">
              <a:extLst>
                <a:ext uri="{FF2B5EF4-FFF2-40B4-BE49-F238E27FC236}">
                  <a16:creationId xmlns:a16="http://schemas.microsoft.com/office/drawing/2014/main" id="{C84072A4-7278-4203-9D04-2A9658F86B37}"/>
                </a:ext>
              </a:extLst>
            </p:cNvPr>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6875;p79">
              <a:extLst>
                <a:ext uri="{FF2B5EF4-FFF2-40B4-BE49-F238E27FC236}">
                  <a16:creationId xmlns:a16="http://schemas.microsoft.com/office/drawing/2014/main" id="{3FD4595E-2F0B-4D53-81AC-843E03AEA887}"/>
                </a:ext>
              </a:extLst>
            </p:cNvPr>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6876;p79">
              <a:extLst>
                <a:ext uri="{FF2B5EF4-FFF2-40B4-BE49-F238E27FC236}">
                  <a16:creationId xmlns:a16="http://schemas.microsoft.com/office/drawing/2014/main" id="{71346A2E-0874-4F5F-B78B-9828B16C273C}"/>
                </a:ext>
              </a:extLst>
            </p:cNvPr>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6877;p79">
              <a:extLst>
                <a:ext uri="{FF2B5EF4-FFF2-40B4-BE49-F238E27FC236}">
                  <a16:creationId xmlns:a16="http://schemas.microsoft.com/office/drawing/2014/main" id="{4931D61A-C74F-4146-A430-F66FAE402B10}"/>
                </a:ext>
              </a:extLst>
            </p:cNvPr>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6878;p79">
              <a:extLst>
                <a:ext uri="{FF2B5EF4-FFF2-40B4-BE49-F238E27FC236}">
                  <a16:creationId xmlns:a16="http://schemas.microsoft.com/office/drawing/2014/main" id="{18A55083-DC4E-4A8B-94D5-0E045A8AAADB}"/>
                </a:ext>
              </a:extLst>
            </p:cNvPr>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6879;p79">
              <a:extLst>
                <a:ext uri="{FF2B5EF4-FFF2-40B4-BE49-F238E27FC236}">
                  <a16:creationId xmlns:a16="http://schemas.microsoft.com/office/drawing/2014/main" id="{69C57EC3-A997-4C3D-A924-3C2169B5717B}"/>
                </a:ext>
              </a:extLst>
            </p:cNvPr>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6880;p79">
              <a:extLst>
                <a:ext uri="{FF2B5EF4-FFF2-40B4-BE49-F238E27FC236}">
                  <a16:creationId xmlns:a16="http://schemas.microsoft.com/office/drawing/2014/main" id="{7EA909CC-9A3A-40B0-9A1F-790C97835365}"/>
                </a:ext>
              </a:extLst>
            </p:cNvPr>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6881;p79">
              <a:extLst>
                <a:ext uri="{FF2B5EF4-FFF2-40B4-BE49-F238E27FC236}">
                  <a16:creationId xmlns:a16="http://schemas.microsoft.com/office/drawing/2014/main" id="{0AEC8C7D-D89F-4C0C-BA1E-0018A2D8120E}"/>
                </a:ext>
              </a:extLst>
            </p:cNvPr>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6882;p79">
              <a:extLst>
                <a:ext uri="{FF2B5EF4-FFF2-40B4-BE49-F238E27FC236}">
                  <a16:creationId xmlns:a16="http://schemas.microsoft.com/office/drawing/2014/main" id="{DED992EA-9B54-42D0-BBAC-0BA6E271C0DB}"/>
                </a:ext>
              </a:extLst>
            </p:cNvPr>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6883;p79">
              <a:extLst>
                <a:ext uri="{FF2B5EF4-FFF2-40B4-BE49-F238E27FC236}">
                  <a16:creationId xmlns:a16="http://schemas.microsoft.com/office/drawing/2014/main" id="{93240408-46AE-4CE4-B0A5-05F2FC98BA3E}"/>
                </a:ext>
              </a:extLst>
            </p:cNvPr>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6884;p79">
              <a:extLst>
                <a:ext uri="{FF2B5EF4-FFF2-40B4-BE49-F238E27FC236}">
                  <a16:creationId xmlns:a16="http://schemas.microsoft.com/office/drawing/2014/main" id="{4FEC04C6-5CFB-427E-B24F-7A5955C88DD6}"/>
                </a:ext>
              </a:extLst>
            </p:cNvPr>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6885;p79">
              <a:extLst>
                <a:ext uri="{FF2B5EF4-FFF2-40B4-BE49-F238E27FC236}">
                  <a16:creationId xmlns:a16="http://schemas.microsoft.com/office/drawing/2014/main" id="{96866B07-1371-4DBC-9F4C-DBC2EE1DED69}"/>
                </a:ext>
              </a:extLst>
            </p:cNvPr>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6886;p79">
              <a:extLst>
                <a:ext uri="{FF2B5EF4-FFF2-40B4-BE49-F238E27FC236}">
                  <a16:creationId xmlns:a16="http://schemas.microsoft.com/office/drawing/2014/main" id="{7FC9C021-86F9-4ACB-AE74-06E21FF1DD1E}"/>
                </a:ext>
              </a:extLst>
            </p:cNvPr>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6887;p79">
              <a:extLst>
                <a:ext uri="{FF2B5EF4-FFF2-40B4-BE49-F238E27FC236}">
                  <a16:creationId xmlns:a16="http://schemas.microsoft.com/office/drawing/2014/main" id="{42B4F335-D2CA-4F5C-A6E8-DC5C6999514E}"/>
                </a:ext>
              </a:extLst>
            </p:cNvPr>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6888;p79">
              <a:extLst>
                <a:ext uri="{FF2B5EF4-FFF2-40B4-BE49-F238E27FC236}">
                  <a16:creationId xmlns:a16="http://schemas.microsoft.com/office/drawing/2014/main" id="{0E1FAA30-5AE5-404F-9B24-CBB2596190EA}"/>
                </a:ext>
              </a:extLst>
            </p:cNvPr>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6889;p79">
              <a:extLst>
                <a:ext uri="{FF2B5EF4-FFF2-40B4-BE49-F238E27FC236}">
                  <a16:creationId xmlns:a16="http://schemas.microsoft.com/office/drawing/2014/main" id="{A18A6DC1-DA41-4879-9DE6-7FC055FFBC78}"/>
                </a:ext>
              </a:extLst>
            </p:cNvPr>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6890;p79">
              <a:extLst>
                <a:ext uri="{FF2B5EF4-FFF2-40B4-BE49-F238E27FC236}">
                  <a16:creationId xmlns:a16="http://schemas.microsoft.com/office/drawing/2014/main" id="{B7AB3A6E-8AA8-4865-8016-2070C69EA9BC}"/>
                </a:ext>
              </a:extLst>
            </p:cNvPr>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6891;p79">
              <a:extLst>
                <a:ext uri="{FF2B5EF4-FFF2-40B4-BE49-F238E27FC236}">
                  <a16:creationId xmlns:a16="http://schemas.microsoft.com/office/drawing/2014/main" id="{DB4A4830-F205-4EA1-938C-112DC993BC9B}"/>
                </a:ext>
              </a:extLst>
            </p:cNvPr>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6892;p79">
              <a:extLst>
                <a:ext uri="{FF2B5EF4-FFF2-40B4-BE49-F238E27FC236}">
                  <a16:creationId xmlns:a16="http://schemas.microsoft.com/office/drawing/2014/main" id="{6E2E108B-122A-46E1-B70A-5CBBFCD60B9B}"/>
                </a:ext>
              </a:extLst>
            </p:cNvPr>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6893;p79">
              <a:extLst>
                <a:ext uri="{FF2B5EF4-FFF2-40B4-BE49-F238E27FC236}">
                  <a16:creationId xmlns:a16="http://schemas.microsoft.com/office/drawing/2014/main" id="{349233A0-E903-42EC-B510-5DE7A3F6AB88}"/>
                </a:ext>
              </a:extLst>
            </p:cNvPr>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6894;p79">
              <a:extLst>
                <a:ext uri="{FF2B5EF4-FFF2-40B4-BE49-F238E27FC236}">
                  <a16:creationId xmlns:a16="http://schemas.microsoft.com/office/drawing/2014/main" id="{24BAB09E-36DE-41D6-AD68-543D8FFC6709}"/>
                </a:ext>
              </a:extLst>
            </p:cNvPr>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6895;p79">
              <a:extLst>
                <a:ext uri="{FF2B5EF4-FFF2-40B4-BE49-F238E27FC236}">
                  <a16:creationId xmlns:a16="http://schemas.microsoft.com/office/drawing/2014/main" id="{64217FEB-4CBF-452B-A685-D42058ABFA36}"/>
                </a:ext>
              </a:extLst>
            </p:cNvPr>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6896;p79">
              <a:extLst>
                <a:ext uri="{FF2B5EF4-FFF2-40B4-BE49-F238E27FC236}">
                  <a16:creationId xmlns:a16="http://schemas.microsoft.com/office/drawing/2014/main" id="{D9749A8B-2096-4B23-841E-94CFB3EF08F8}"/>
                </a:ext>
              </a:extLst>
            </p:cNvPr>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6897;p79">
              <a:extLst>
                <a:ext uri="{FF2B5EF4-FFF2-40B4-BE49-F238E27FC236}">
                  <a16:creationId xmlns:a16="http://schemas.microsoft.com/office/drawing/2014/main" id="{C60DBD9B-B870-47B6-8CFF-1F5D6A6F270B}"/>
                </a:ext>
              </a:extLst>
            </p:cNvPr>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6898;p79">
              <a:extLst>
                <a:ext uri="{FF2B5EF4-FFF2-40B4-BE49-F238E27FC236}">
                  <a16:creationId xmlns:a16="http://schemas.microsoft.com/office/drawing/2014/main" id="{15494970-8067-4FEF-ABD3-E8EE0A65FA13}"/>
                </a:ext>
              </a:extLst>
            </p:cNvPr>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6899;p79">
              <a:extLst>
                <a:ext uri="{FF2B5EF4-FFF2-40B4-BE49-F238E27FC236}">
                  <a16:creationId xmlns:a16="http://schemas.microsoft.com/office/drawing/2014/main" id="{504DA12D-FD80-41E2-A0D0-1FD5D1AF57F8}"/>
                </a:ext>
              </a:extLst>
            </p:cNvPr>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6900;p79">
              <a:extLst>
                <a:ext uri="{FF2B5EF4-FFF2-40B4-BE49-F238E27FC236}">
                  <a16:creationId xmlns:a16="http://schemas.microsoft.com/office/drawing/2014/main" id="{630E17B3-9295-4B0C-8D33-503D9EC57DCB}"/>
                </a:ext>
              </a:extLst>
            </p:cNvPr>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6901;p79">
              <a:extLst>
                <a:ext uri="{FF2B5EF4-FFF2-40B4-BE49-F238E27FC236}">
                  <a16:creationId xmlns:a16="http://schemas.microsoft.com/office/drawing/2014/main" id="{C4E3A2C6-DD54-4088-896D-505CD925075B}"/>
                </a:ext>
              </a:extLst>
            </p:cNvPr>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6902;p79">
              <a:extLst>
                <a:ext uri="{FF2B5EF4-FFF2-40B4-BE49-F238E27FC236}">
                  <a16:creationId xmlns:a16="http://schemas.microsoft.com/office/drawing/2014/main" id="{08D815D2-CF05-4DE0-9124-F5AE2615956B}"/>
                </a:ext>
              </a:extLst>
            </p:cNvPr>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6903;p79">
              <a:extLst>
                <a:ext uri="{FF2B5EF4-FFF2-40B4-BE49-F238E27FC236}">
                  <a16:creationId xmlns:a16="http://schemas.microsoft.com/office/drawing/2014/main" id="{1AEDDB9E-1220-40BF-9255-D1BD33478EE2}"/>
                </a:ext>
              </a:extLst>
            </p:cNvPr>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6904;p79">
              <a:extLst>
                <a:ext uri="{FF2B5EF4-FFF2-40B4-BE49-F238E27FC236}">
                  <a16:creationId xmlns:a16="http://schemas.microsoft.com/office/drawing/2014/main" id="{FE11F26E-3FA0-45FB-AA8E-FD2A53513A81}"/>
                </a:ext>
              </a:extLst>
            </p:cNvPr>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6905;p79">
              <a:extLst>
                <a:ext uri="{FF2B5EF4-FFF2-40B4-BE49-F238E27FC236}">
                  <a16:creationId xmlns:a16="http://schemas.microsoft.com/office/drawing/2014/main" id="{B9A004EA-F630-47A1-BAF8-67B214313CDA}"/>
                </a:ext>
              </a:extLst>
            </p:cNvPr>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6906;p79">
              <a:extLst>
                <a:ext uri="{FF2B5EF4-FFF2-40B4-BE49-F238E27FC236}">
                  <a16:creationId xmlns:a16="http://schemas.microsoft.com/office/drawing/2014/main" id="{6447A9E8-40F3-4E72-9E78-EBEF7654EAE4}"/>
                </a:ext>
              </a:extLst>
            </p:cNvPr>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6907;p79">
              <a:extLst>
                <a:ext uri="{FF2B5EF4-FFF2-40B4-BE49-F238E27FC236}">
                  <a16:creationId xmlns:a16="http://schemas.microsoft.com/office/drawing/2014/main" id="{048262FC-1F6A-4C73-B326-1614C303DCA2}"/>
                </a:ext>
              </a:extLst>
            </p:cNvPr>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6908;p79">
              <a:extLst>
                <a:ext uri="{FF2B5EF4-FFF2-40B4-BE49-F238E27FC236}">
                  <a16:creationId xmlns:a16="http://schemas.microsoft.com/office/drawing/2014/main" id="{6CC87C1B-EEAE-4DEB-984A-742BB80F5744}"/>
                </a:ext>
              </a:extLst>
            </p:cNvPr>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6909;p79">
              <a:extLst>
                <a:ext uri="{FF2B5EF4-FFF2-40B4-BE49-F238E27FC236}">
                  <a16:creationId xmlns:a16="http://schemas.microsoft.com/office/drawing/2014/main" id="{1DD53848-CF01-48BA-B639-243862BBF636}"/>
                </a:ext>
              </a:extLst>
            </p:cNvPr>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6910;p79">
              <a:extLst>
                <a:ext uri="{FF2B5EF4-FFF2-40B4-BE49-F238E27FC236}">
                  <a16:creationId xmlns:a16="http://schemas.microsoft.com/office/drawing/2014/main" id="{E88136D1-0E9A-4B5A-A9C8-C6F2E3F270DE}"/>
                </a:ext>
              </a:extLst>
            </p:cNvPr>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6911;p79">
              <a:extLst>
                <a:ext uri="{FF2B5EF4-FFF2-40B4-BE49-F238E27FC236}">
                  <a16:creationId xmlns:a16="http://schemas.microsoft.com/office/drawing/2014/main" id="{4283214E-7709-46CB-B6CC-5C098816F9A0}"/>
                </a:ext>
              </a:extLst>
            </p:cNvPr>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6912;p79">
              <a:extLst>
                <a:ext uri="{FF2B5EF4-FFF2-40B4-BE49-F238E27FC236}">
                  <a16:creationId xmlns:a16="http://schemas.microsoft.com/office/drawing/2014/main" id="{43F71C91-A961-45C6-9630-67104C3E2E66}"/>
                </a:ext>
              </a:extLst>
            </p:cNvPr>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6913;p79">
              <a:extLst>
                <a:ext uri="{FF2B5EF4-FFF2-40B4-BE49-F238E27FC236}">
                  <a16:creationId xmlns:a16="http://schemas.microsoft.com/office/drawing/2014/main" id="{E4D6BE52-C083-421C-AAA4-77214D182890}"/>
                </a:ext>
              </a:extLst>
            </p:cNvPr>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6914;p79">
              <a:extLst>
                <a:ext uri="{FF2B5EF4-FFF2-40B4-BE49-F238E27FC236}">
                  <a16:creationId xmlns:a16="http://schemas.microsoft.com/office/drawing/2014/main" id="{B4BF28E8-AA21-459F-A49E-914A6F036E4C}"/>
                </a:ext>
              </a:extLst>
            </p:cNvPr>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6915;p79">
              <a:extLst>
                <a:ext uri="{FF2B5EF4-FFF2-40B4-BE49-F238E27FC236}">
                  <a16:creationId xmlns:a16="http://schemas.microsoft.com/office/drawing/2014/main" id="{22D8A373-6021-403E-9A1D-18B6E059E5F6}"/>
                </a:ext>
              </a:extLst>
            </p:cNvPr>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6916;p79">
              <a:extLst>
                <a:ext uri="{FF2B5EF4-FFF2-40B4-BE49-F238E27FC236}">
                  <a16:creationId xmlns:a16="http://schemas.microsoft.com/office/drawing/2014/main" id="{BEA653D5-EE6C-47C1-8012-1E3461DB5C1D}"/>
                </a:ext>
              </a:extLst>
            </p:cNvPr>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6917;p79">
              <a:extLst>
                <a:ext uri="{FF2B5EF4-FFF2-40B4-BE49-F238E27FC236}">
                  <a16:creationId xmlns:a16="http://schemas.microsoft.com/office/drawing/2014/main" id="{B93E89C0-9FA8-46CB-B8CC-58E0ACB3298C}"/>
                </a:ext>
              </a:extLst>
            </p:cNvPr>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6918;p79">
              <a:extLst>
                <a:ext uri="{FF2B5EF4-FFF2-40B4-BE49-F238E27FC236}">
                  <a16:creationId xmlns:a16="http://schemas.microsoft.com/office/drawing/2014/main" id="{2FA2C0EC-70F2-49E1-8A13-08F99D2ACB11}"/>
                </a:ext>
              </a:extLst>
            </p:cNvPr>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6919;p79">
              <a:extLst>
                <a:ext uri="{FF2B5EF4-FFF2-40B4-BE49-F238E27FC236}">
                  <a16:creationId xmlns:a16="http://schemas.microsoft.com/office/drawing/2014/main" id="{69C1DC36-6DB1-49D2-9B33-3A348A9604FB}"/>
                </a:ext>
              </a:extLst>
            </p:cNvPr>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6920;p79">
              <a:extLst>
                <a:ext uri="{FF2B5EF4-FFF2-40B4-BE49-F238E27FC236}">
                  <a16:creationId xmlns:a16="http://schemas.microsoft.com/office/drawing/2014/main" id="{60D1F913-DC3A-45FE-A6F3-D88AA8063F57}"/>
                </a:ext>
              </a:extLst>
            </p:cNvPr>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6921;p79">
              <a:extLst>
                <a:ext uri="{FF2B5EF4-FFF2-40B4-BE49-F238E27FC236}">
                  <a16:creationId xmlns:a16="http://schemas.microsoft.com/office/drawing/2014/main" id="{ACD19CDA-EF45-4479-9E01-4704008DAEA7}"/>
                </a:ext>
              </a:extLst>
            </p:cNvPr>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6922;p79">
              <a:extLst>
                <a:ext uri="{FF2B5EF4-FFF2-40B4-BE49-F238E27FC236}">
                  <a16:creationId xmlns:a16="http://schemas.microsoft.com/office/drawing/2014/main" id="{7E3580D0-F9CC-4460-8139-0775EAD71286}"/>
                </a:ext>
              </a:extLst>
            </p:cNvPr>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6923;p79">
              <a:extLst>
                <a:ext uri="{FF2B5EF4-FFF2-40B4-BE49-F238E27FC236}">
                  <a16:creationId xmlns:a16="http://schemas.microsoft.com/office/drawing/2014/main" id="{E69F9B0E-3A61-47AD-83C5-2CAF15D70372}"/>
                </a:ext>
              </a:extLst>
            </p:cNvPr>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6924;p79">
              <a:extLst>
                <a:ext uri="{FF2B5EF4-FFF2-40B4-BE49-F238E27FC236}">
                  <a16:creationId xmlns:a16="http://schemas.microsoft.com/office/drawing/2014/main" id="{7AC4A96B-709F-4A5D-926F-1350BFB02600}"/>
                </a:ext>
              </a:extLst>
            </p:cNvPr>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6925;p79">
              <a:extLst>
                <a:ext uri="{FF2B5EF4-FFF2-40B4-BE49-F238E27FC236}">
                  <a16:creationId xmlns:a16="http://schemas.microsoft.com/office/drawing/2014/main" id="{4E696334-E2CD-4BD9-B525-78B964C75242}"/>
                </a:ext>
              </a:extLst>
            </p:cNvPr>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6926;p79">
              <a:extLst>
                <a:ext uri="{FF2B5EF4-FFF2-40B4-BE49-F238E27FC236}">
                  <a16:creationId xmlns:a16="http://schemas.microsoft.com/office/drawing/2014/main" id="{BFE1DEDC-1D9C-4CD0-9801-103E90C4D9D5}"/>
                </a:ext>
              </a:extLst>
            </p:cNvPr>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6927;p79">
              <a:extLst>
                <a:ext uri="{FF2B5EF4-FFF2-40B4-BE49-F238E27FC236}">
                  <a16:creationId xmlns:a16="http://schemas.microsoft.com/office/drawing/2014/main" id="{55823100-44D4-41B0-ADF6-ED9D1F02C222}"/>
                </a:ext>
              </a:extLst>
            </p:cNvPr>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6928;p79">
              <a:extLst>
                <a:ext uri="{FF2B5EF4-FFF2-40B4-BE49-F238E27FC236}">
                  <a16:creationId xmlns:a16="http://schemas.microsoft.com/office/drawing/2014/main" id="{E655EBCF-2BE9-4D2C-90D9-F35FCC16F9C2}"/>
                </a:ext>
              </a:extLst>
            </p:cNvPr>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6929;p79">
              <a:extLst>
                <a:ext uri="{FF2B5EF4-FFF2-40B4-BE49-F238E27FC236}">
                  <a16:creationId xmlns:a16="http://schemas.microsoft.com/office/drawing/2014/main" id="{A6BA7430-1B17-4B63-9501-1AA190EDFE2B}"/>
                </a:ext>
              </a:extLst>
            </p:cNvPr>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6930;p79">
              <a:extLst>
                <a:ext uri="{FF2B5EF4-FFF2-40B4-BE49-F238E27FC236}">
                  <a16:creationId xmlns:a16="http://schemas.microsoft.com/office/drawing/2014/main" id="{ABE100D9-6C4D-4CC2-B22A-568BEA55F6A8}"/>
                </a:ext>
              </a:extLst>
            </p:cNvPr>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6931;p79">
              <a:extLst>
                <a:ext uri="{FF2B5EF4-FFF2-40B4-BE49-F238E27FC236}">
                  <a16:creationId xmlns:a16="http://schemas.microsoft.com/office/drawing/2014/main" id="{4F9DEB0F-3842-4F98-B6D4-31455134E652}"/>
                </a:ext>
              </a:extLst>
            </p:cNvPr>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6932;p79">
              <a:extLst>
                <a:ext uri="{FF2B5EF4-FFF2-40B4-BE49-F238E27FC236}">
                  <a16:creationId xmlns:a16="http://schemas.microsoft.com/office/drawing/2014/main" id="{1CD9F3FF-BFDD-4E11-94B5-2720B861A3DE}"/>
                </a:ext>
              </a:extLst>
            </p:cNvPr>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6933;p79">
              <a:extLst>
                <a:ext uri="{FF2B5EF4-FFF2-40B4-BE49-F238E27FC236}">
                  <a16:creationId xmlns:a16="http://schemas.microsoft.com/office/drawing/2014/main" id="{49CA29B9-0F68-44AB-8AEC-D77D9F3921DA}"/>
                </a:ext>
              </a:extLst>
            </p:cNvPr>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6934;p79">
              <a:extLst>
                <a:ext uri="{FF2B5EF4-FFF2-40B4-BE49-F238E27FC236}">
                  <a16:creationId xmlns:a16="http://schemas.microsoft.com/office/drawing/2014/main" id="{2E224FD1-EE9D-4709-819B-200BD10D35DE}"/>
                </a:ext>
              </a:extLst>
            </p:cNvPr>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6935;p79">
              <a:extLst>
                <a:ext uri="{FF2B5EF4-FFF2-40B4-BE49-F238E27FC236}">
                  <a16:creationId xmlns:a16="http://schemas.microsoft.com/office/drawing/2014/main" id="{1CE74B13-2AAF-4991-9CCC-57911F44D5C8}"/>
                </a:ext>
              </a:extLst>
            </p:cNvPr>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6936;p79">
              <a:extLst>
                <a:ext uri="{FF2B5EF4-FFF2-40B4-BE49-F238E27FC236}">
                  <a16:creationId xmlns:a16="http://schemas.microsoft.com/office/drawing/2014/main" id="{C552E9EE-7C0B-4CAE-9785-9869ECD4E2F5}"/>
                </a:ext>
              </a:extLst>
            </p:cNvPr>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6937;p79">
              <a:extLst>
                <a:ext uri="{FF2B5EF4-FFF2-40B4-BE49-F238E27FC236}">
                  <a16:creationId xmlns:a16="http://schemas.microsoft.com/office/drawing/2014/main" id="{2B7D54BC-EFBB-4BCF-AA26-2B6BA2D6DCFF}"/>
                </a:ext>
              </a:extLst>
            </p:cNvPr>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6938;p79">
              <a:extLst>
                <a:ext uri="{FF2B5EF4-FFF2-40B4-BE49-F238E27FC236}">
                  <a16:creationId xmlns:a16="http://schemas.microsoft.com/office/drawing/2014/main" id="{0DBB375F-098B-4CA7-ADCE-E6041F13B74B}"/>
                </a:ext>
              </a:extLst>
            </p:cNvPr>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6939;p79">
              <a:extLst>
                <a:ext uri="{FF2B5EF4-FFF2-40B4-BE49-F238E27FC236}">
                  <a16:creationId xmlns:a16="http://schemas.microsoft.com/office/drawing/2014/main" id="{B132EAF9-CA0F-433B-A45E-3278BFD7BE89}"/>
                </a:ext>
              </a:extLst>
            </p:cNvPr>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6940;p79">
              <a:extLst>
                <a:ext uri="{FF2B5EF4-FFF2-40B4-BE49-F238E27FC236}">
                  <a16:creationId xmlns:a16="http://schemas.microsoft.com/office/drawing/2014/main" id="{592DA9AA-2A5C-42D4-B7DC-7E468B4A9D4E}"/>
                </a:ext>
              </a:extLst>
            </p:cNvPr>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6941;p79">
              <a:extLst>
                <a:ext uri="{FF2B5EF4-FFF2-40B4-BE49-F238E27FC236}">
                  <a16:creationId xmlns:a16="http://schemas.microsoft.com/office/drawing/2014/main" id="{18952322-2301-452A-B4A7-7A32CFF889F5}"/>
                </a:ext>
              </a:extLst>
            </p:cNvPr>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6942;p79">
              <a:extLst>
                <a:ext uri="{FF2B5EF4-FFF2-40B4-BE49-F238E27FC236}">
                  <a16:creationId xmlns:a16="http://schemas.microsoft.com/office/drawing/2014/main" id="{C5F60368-DBC7-4EDD-9F30-15D3FF73E0ED}"/>
                </a:ext>
              </a:extLst>
            </p:cNvPr>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6943;p79">
              <a:extLst>
                <a:ext uri="{FF2B5EF4-FFF2-40B4-BE49-F238E27FC236}">
                  <a16:creationId xmlns:a16="http://schemas.microsoft.com/office/drawing/2014/main" id="{D218FB63-95FF-4350-85A2-A8B40BB95D38}"/>
                </a:ext>
              </a:extLst>
            </p:cNvPr>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6944;p79">
              <a:extLst>
                <a:ext uri="{FF2B5EF4-FFF2-40B4-BE49-F238E27FC236}">
                  <a16:creationId xmlns:a16="http://schemas.microsoft.com/office/drawing/2014/main" id="{4A89B833-F19A-4100-94FB-6A12FC89AB00}"/>
                </a:ext>
              </a:extLst>
            </p:cNvPr>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6945;p79">
              <a:extLst>
                <a:ext uri="{FF2B5EF4-FFF2-40B4-BE49-F238E27FC236}">
                  <a16:creationId xmlns:a16="http://schemas.microsoft.com/office/drawing/2014/main" id="{659F6805-E884-48C5-B053-9C380AACE9DB}"/>
                </a:ext>
              </a:extLst>
            </p:cNvPr>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6946;p79">
              <a:extLst>
                <a:ext uri="{FF2B5EF4-FFF2-40B4-BE49-F238E27FC236}">
                  <a16:creationId xmlns:a16="http://schemas.microsoft.com/office/drawing/2014/main" id="{8021E296-C4A3-482E-B0A6-93A048720A78}"/>
                </a:ext>
              </a:extLst>
            </p:cNvPr>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6947;p79">
              <a:extLst>
                <a:ext uri="{FF2B5EF4-FFF2-40B4-BE49-F238E27FC236}">
                  <a16:creationId xmlns:a16="http://schemas.microsoft.com/office/drawing/2014/main" id="{F4A996F1-265C-46FA-8921-590384933D7A}"/>
                </a:ext>
              </a:extLst>
            </p:cNvPr>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6948;p79">
              <a:extLst>
                <a:ext uri="{FF2B5EF4-FFF2-40B4-BE49-F238E27FC236}">
                  <a16:creationId xmlns:a16="http://schemas.microsoft.com/office/drawing/2014/main" id="{4FBB0007-7435-476A-AAF4-EED7113308D9}"/>
                </a:ext>
              </a:extLst>
            </p:cNvPr>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6949;p79">
              <a:extLst>
                <a:ext uri="{FF2B5EF4-FFF2-40B4-BE49-F238E27FC236}">
                  <a16:creationId xmlns:a16="http://schemas.microsoft.com/office/drawing/2014/main" id="{A256B515-01DB-43DA-B477-F47AC4C09AA9}"/>
                </a:ext>
              </a:extLst>
            </p:cNvPr>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6950;p79">
              <a:extLst>
                <a:ext uri="{FF2B5EF4-FFF2-40B4-BE49-F238E27FC236}">
                  <a16:creationId xmlns:a16="http://schemas.microsoft.com/office/drawing/2014/main" id="{D4D3D2FF-39F5-460A-B75B-639B603707B3}"/>
                </a:ext>
              </a:extLst>
            </p:cNvPr>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6951;p79">
              <a:extLst>
                <a:ext uri="{FF2B5EF4-FFF2-40B4-BE49-F238E27FC236}">
                  <a16:creationId xmlns:a16="http://schemas.microsoft.com/office/drawing/2014/main" id="{66A3BAE4-872A-46F7-96E7-7AA7E4E8EBAF}"/>
                </a:ext>
              </a:extLst>
            </p:cNvPr>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6952;p79">
              <a:extLst>
                <a:ext uri="{FF2B5EF4-FFF2-40B4-BE49-F238E27FC236}">
                  <a16:creationId xmlns:a16="http://schemas.microsoft.com/office/drawing/2014/main" id="{DC5E70C5-9040-4641-9D51-F528F2D1CD8D}"/>
                </a:ext>
              </a:extLst>
            </p:cNvPr>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6953;p79">
              <a:extLst>
                <a:ext uri="{FF2B5EF4-FFF2-40B4-BE49-F238E27FC236}">
                  <a16:creationId xmlns:a16="http://schemas.microsoft.com/office/drawing/2014/main" id="{2501B51E-FCBB-482D-98E3-85BBEA6FEE05}"/>
                </a:ext>
              </a:extLst>
            </p:cNvPr>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6954;p79">
              <a:extLst>
                <a:ext uri="{FF2B5EF4-FFF2-40B4-BE49-F238E27FC236}">
                  <a16:creationId xmlns:a16="http://schemas.microsoft.com/office/drawing/2014/main" id="{7845BC93-BE38-46E1-A897-254EA6DBE972}"/>
                </a:ext>
              </a:extLst>
            </p:cNvPr>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6955;p79">
              <a:extLst>
                <a:ext uri="{FF2B5EF4-FFF2-40B4-BE49-F238E27FC236}">
                  <a16:creationId xmlns:a16="http://schemas.microsoft.com/office/drawing/2014/main" id="{C2CE8A1E-E3CA-48C4-8912-8BA767A47AAF}"/>
                </a:ext>
              </a:extLst>
            </p:cNvPr>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6956;p79">
              <a:extLst>
                <a:ext uri="{FF2B5EF4-FFF2-40B4-BE49-F238E27FC236}">
                  <a16:creationId xmlns:a16="http://schemas.microsoft.com/office/drawing/2014/main" id="{0F2DD836-376F-4056-80D7-B6CF85A93968}"/>
                </a:ext>
              </a:extLst>
            </p:cNvPr>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6957;p79">
              <a:extLst>
                <a:ext uri="{FF2B5EF4-FFF2-40B4-BE49-F238E27FC236}">
                  <a16:creationId xmlns:a16="http://schemas.microsoft.com/office/drawing/2014/main" id="{673C16C0-3FE5-46CD-9282-C39E43C7A5E4}"/>
                </a:ext>
              </a:extLst>
            </p:cNvPr>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6958;p79">
              <a:extLst>
                <a:ext uri="{FF2B5EF4-FFF2-40B4-BE49-F238E27FC236}">
                  <a16:creationId xmlns:a16="http://schemas.microsoft.com/office/drawing/2014/main" id="{AB0E263D-EE62-44EA-B52A-48A8D9AE3166}"/>
                </a:ext>
              </a:extLst>
            </p:cNvPr>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6959;p79">
              <a:extLst>
                <a:ext uri="{FF2B5EF4-FFF2-40B4-BE49-F238E27FC236}">
                  <a16:creationId xmlns:a16="http://schemas.microsoft.com/office/drawing/2014/main" id="{813D0F15-CE5D-490D-915E-DB776565DEDF}"/>
                </a:ext>
              </a:extLst>
            </p:cNvPr>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6960;p79">
              <a:extLst>
                <a:ext uri="{FF2B5EF4-FFF2-40B4-BE49-F238E27FC236}">
                  <a16:creationId xmlns:a16="http://schemas.microsoft.com/office/drawing/2014/main" id="{81FD767A-24AA-44D8-8EF4-6AF0426ABA45}"/>
                </a:ext>
              </a:extLst>
            </p:cNvPr>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6961;p79">
              <a:extLst>
                <a:ext uri="{FF2B5EF4-FFF2-40B4-BE49-F238E27FC236}">
                  <a16:creationId xmlns:a16="http://schemas.microsoft.com/office/drawing/2014/main" id="{FA103153-EEEF-421F-9BFE-7C50982318B8}"/>
                </a:ext>
              </a:extLst>
            </p:cNvPr>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6962;p79">
              <a:extLst>
                <a:ext uri="{FF2B5EF4-FFF2-40B4-BE49-F238E27FC236}">
                  <a16:creationId xmlns:a16="http://schemas.microsoft.com/office/drawing/2014/main" id="{96E9FED4-C910-4242-841A-E47B357FD1C7}"/>
                </a:ext>
              </a:extLst>
            </p:cNvPr>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6963;p79">
              <a:extLst>
                <a:ext uri="{FF2B5EF4-FFF2-40B4-BE49-F238E27FC236}">
                  <a16:creationId xmlns:a16="http://schemas.microsoft.com/office/drawing/2014/main" id="{068B50A4-9DB0-4217-BD01-68DC3FDF3BAB}"/>
                </a:ext>
              </a:extLst>
            </p:cNvPr>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6964;p79">
              <a:extLst>
                <a:ext uri="{FF2B5EF4-FFF2-40B4-BE49-F238E27FC236}">
                  <a16:creationId xmlns:a16="http://schemas.microsoft.com/office/drawing/2014/main" id="{EC9BFBD6-CDEF-4362-88AA-8E324D1D09A5}"/>
                </a:ext>
              </a:extLst>
            </p:cNvPr>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6965;p79">
              <a:extLst>
                <a:ext uri="{FF2B5EF4-FFF2-40B4-BE49-F238E27FC236}">
                  <a16:creationId xmlns:a16="http://schemas.microsoft.com/office/drawing/2014/main" id="{FA8B23F6-DA48-4870-8C16-4BF82EB02DCE}"/>
                </a:ext>
              </a:extLst>
            </p:cNvPr>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6966;p79">
              <a:extLst>
                <a:ext uri="{FF2B5EF4-FFF2-40B4-BE49-F238E27FC236}">
                  <a16:creationId xmlns:a16="http://schemas.microsoft.com/office/drawing/2014/main" id="{F54780D8-F950-45BD-B9CC-523ACC99F0D7}"/>
                </a:ext>
              </a:extLst>
            </p:cNvPr>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6967;p79">
              <a:extLst>
                <a:ext uri="{FF2B5EF4-FFF2-40B4-BE49-F238E27FC236}">
                  <a16:creationId xmlns:a16="http://schemas.microsoft.com/office/drawing/2014/main" id="{C5DA302F-EB54-4FD6-92A2-1EA56267EBE6}"/>
                </a:ext>
              </a:extLst>
            </p:cNvPr>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6968;p79">
              <a:extLst>
                <a:ext uri="{FF2B5EF4-FFF2-40B4-BE49-F238E27FC236}">
                  <a16:creationId xmlns:a16="http://schemas.microsoft.com/office/drawing/2014/main" id="{B96B94D5-EC50-4D34-A020-6C62208FFC59}"/>
                </a:ext>
              </a:extLst>
            </p:cNvPr>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6969;p79">
              <a:extLst>
                <a:ext uri="{FF2B5EF4-FFF2-40B4-BE49-F238E27FC236}">
                  <a16:creationId xmlns:a16="http://schemas.microsoft.com/office/drawing/2014/main" id="{D0A22A2F-1052-4BF9-B5AA-4B1944FB3B01}"/>
                </a:ext>
              </a:extLst>
            </p:cNvPr>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6970;p79">
              <a:extLst>
                <a:ext uri="{FF2B5EF4-FFF2-40B4-BE49-F238E27FC236}">
                  <a16:creationId xmlns:a16="http://schemas.microsoft.com/office/drawing/2014/main" id="{5DA11B1B-BA3B-4A3D-BF53-3A6775078EFA}"/>
                </a:ext>
              </a:extLst>
            </p:cNvPr>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6971;p79">
              <a:extLst>
                <a:ext uri="{FF2B5EF4-FFF2-40B4-BE49-F238E27FC236}">
                  <a16:creationId xmlns:a16="http://schemas.microsoft.com/office/drawing/2014/main" id="{3BE7222E-0FE1-46B5-9DB0-EC8C2FE80225}"/>
                </a:ext>
              </a:extLst>
            </p:cNvPr>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6972;p79">
              <a:extLst>
                <a:ext uri="{FF2B5EF4-FFF2-40B4-BE49-F238E27FC236}">
                  <a16:creationId xmlns:a16="http://schemas.microsoft.com/office/drawing/2014/main" id="{BFF66EF2-9144-4C2F-BE94-0953F04EBAA0}"/>
                </a:ext>
              </a:extLst>
            </p:cNvPr>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6973;p79">
              <a:extLst>
                <a:ext uri="{FF2B5EF4-FFF2-40B4-BE49-F238E27FC236}">
                  <a16:creationId xmlns:a16="http://schemas.microsoft.com/office/drawing/2014/main" id="{E57531C0-79D5-4110-8526-E96E68D88A57}"/>
                </a:ext>
              </a:extLst>
            </p:cNvPr>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6974;p79">
              <a:extLst>
                <a:ext uri="{FF2B5EF4-FFF2-40B4-BE49-F238E27FC236}">
                  <a16:creationId xmlns:a16="http://schemas.microsoft.com/office/drawing/2014/main" id="{F9F42484-D012-471B-A4A1-2C86DBE1F45F}"/>
                </a:ext>
              </a:extLst>
            </p:cNvPr>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6975;p79">
              <a:extLst>
                <a:ext uri="{FF2B5EF4-FFF2-40B4-BE49-F238E27FC236}">
                  <a16:creationId xmlns:a16="http://schemas.microsoft.com/office/drawing/2014/main" id="{51C27EE8-4036-4579-AFAC-21655D27CCB9}"/>
                </a:ext>
              </a:extLst>
            </p:cNvPr>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6976;p79">
              <a:extLst>
                <a:ext uri="{FF2B5EF4-FFF2-40B4-BE49-F238E27FC236}">
                  <a16:creationId xmlns:a16="http://schemas.microsoft.com/office/drawing/2014/main" id="{61ED6484-9C3B-4E6D-ADC9-BA1ADF4275AB}"/>
                </a:ext>
              </a:extLst>
            </p:cNvPr>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6977;p79">
              <a:extLst>
                <a:ext uri="{FF2B5EF4-FFF2-40B4-BE49-F238E27FC236}">
                  <a16:creationId xmlns:a16="http://schemas.microsoft.com/office/drawing/2014/main" id="{8459606C-B89E-4BC8-9C17-22C7F3B471A8}"/>
                </a:ext>
              </a:extLst>
            </p:cNvPr>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6978;p79">
              <a:extLst>
                <a:ext uri="{FF2B5EF4-FFF2-40B4-BE49-F238E27FC236}">
                  <a16:creationId xmlns:a16="http://schemas.microsoft.com/office/drawing/2014/main" id="{815961E3-4DAA-4876-BD35-E1F4D5CC6C99}"/>
                </a:ext>
              </a:extLst>
            </p:cNvPr>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6979;p79">
              <a:extLst>
                <a:ext uri="{FF2B5EF4-FFF2-40B4-BE49-F238E27FC236}">
                  <a16:creationId xmlns:a16="http://schemas.microsoft.com/office/drawing/2014/main" id="{4671B8FB-AE71-436C-AA2E-AFF156363FCA}"/>
                </a:ext>
              </a:extLst>
            </p:cNvPr>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6980;p79">
              <a:extLst>
                <a:ext uri="{FF2B5EF4-FFF2-40B4-BE49-F238E27FC236}">
                  <a16:creationId xmlns:a16="http://schemas.microsoft.com/office/drawing/2014/main" id="{2FA7F2FB-0071-4380-A69D-5B374A7048F3}"/>
                </a:ext>
              </a:extLst>
            </p:cNvPr>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6981;p79">
              <a:extLst>
                <a:ext uri="{FF2B5EF4-FFF2-40B4-BE49-F238E27FC236}">
                  <a16:creationId xmlns:a16="http://schemas.microsoft.com/office/drawing/2014/main" id="{6C0217AA-556B-466B-9209-B113E505D358}"/>
                </a:ext>
              </a:extLst>
            </p:cNvPr>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6982;p79">
              <a:extLst>
                <a:ext uri="{FF2B5EF4-FFF2-40B4-BE49-F238E27FC236}">
                  <a16:creationId xmlns:a16="http://schemas.microsoft.com/office/drawing/2014/main" id="{7BF797DC-5C47-42D1-9433-63B53ADA669E}"/>
                </a:ext>
              </a:extLst>
            </p:cNvPr>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6983;p79">
              <a:extLst>
                <a:ext uri="{FF2B5EF4-FFF2-40B4-BE49-F238E27FC236}">
                  <a16:creationId xmlns:a16="http://schemas.microsoft.com/office/drawing/2014/main" id="{D69136A2-CDAF-44D7-8C30-1A5F75D9CAC8}"/>
                </a:ext>
              </a:extLst>
            </p:cNvPr>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6984;p79">
              <a:extLst>
                <a:ext uri="{FF2B5EF4-FFF2-40B4-BE49-F238E27FC236}">
                  <a16:creationId xmlns:a16="http://schemas.microsoft.com/office/drawing/2014/main" id="{1A35B945-885A-4B07-AA97-EA65E28B32CB}"/>
                </a:ext>
              </a:extLst>
            </p:cNvPr>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6985;p79">
              <a:extLst>
                <a:ext uri="{FF2B5EF4-FFF2-40B4-BE49-F238E27FC236}">
                  <a16:creationId xmlns:a16="http://schemas.microsoft.com/office/drawing/2014/main" id="{C28C2FE1-1A5E-44F5-926C-0933AD436EE1}"/>
                </a:ext>
              </a:extLst>
            </p:cNvPr>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6986;p79">
              <a:extLst>
                <a:ext uri="{FF2B5EF4-FFF2-40B4-BE49-F238E27FC236}">
                  <a16:creationId xmlns:a16="http://schemas.microsoft.com/office/drawing/2014/main" id="{8985CF15-1D68-4C1F-B9C6-FAD41A7EF821}"/>
                </a:ext>
              </a:extLst>
            </p:cNvPr>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6987;p79">
              <a:extLst>
                <a:ext uri="{FF2B5EF4-FFF2-40B4-BE49-F238E27FC236}">
                  <a16:creationId xmlns:a16="http://schemas.microsoft.com/office/drawing/2014/main" id="{0FA3A0F7-5DA5-4C20-AB21-55D4FE9C5CF1}"/>
                </a:ext>
              </a:extLst>
            </p:cNvPr>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6988;p79">
              <a:extLst>
                <a:ext uri="{FF2B5EF4-FFF2-40B4-BE49-F238E27FC236}">
                  <a16:creationId xmlns:a16="http://schemas.microsoft.com/office/drawing/2014/main" id="{A85B5BD4-E9CE-423B-AE76-118AD51077E6}"/>
                </a:ext>
              </a:extLst>
            </p:cNvPr>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6989;p79">
              <a:extLst>
                <a:ext uri="{FF2B5EF4-FFF2-40B4-BE49-F238E27FC236}">
                  <a16:creationId xmlns:a16="http://schemas.microsoft.com/office/drawing/2014/main" id="{C240F13D-B558-44CD-9699-73C5C766B205}"/>
                </a:ext>
              </a:extLst>
            </p:cNvPr>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6990;p79">
              <a:extLst>
                <a:ext uri="{FF2B5EF4-FFF2-40B4-BE49-F238E27FC236}">
                  <a16:creationId xmlns:a16="http://schemas.microsoft.com/office/drawing/2014/main" id="{98426174-09DC-4387-A5F2-4B5376301FBD}"/>
                </a:ext>
              </a:extLst>
            </p:cNvPr>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6991;p79">
              <a:extLst>
                <a:ext uri="{FF2B5EF4-FFF2-40B4-BE49-F238E27FC236}">
                  <a16:creationId xmlns:a16="http://schemas.microsoft.com/office/drawing/2014/main" id="{0AA7FE2D-9A46-4620-B25E-62689D6EED16}"/>
                </a:ext>
              </a:extLst>
            </p:cNvPr>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6992;p79">
              <a:extLst>
                <a:ext uri="{FF2B5EF4-FFF2-40B4-BE49-F238E27FC236}">
                  <a16:creationId xmlns:a16="http://schemas.microsoft.com/office/drawing/2014/main" id="{6381041C-2391-48A1-B280-F7688483B485}"/>
                </a:ext>
              </a:extLst>
            </p:cNvPr>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6993;p79">
              <a:extLst>
                <a:ext uri="{FF2B5EF4-FFF2-40B4-BE49-F238E27FC236}">
                  <a16:creationId xmlns:a16="http://schemas.microsoft.com/office/drawing/2014/main" id="{C62E5E81-E7F9-4CC0-87ED-1A70F6D2B16B}"/>
                </a:ext>
              </a:extLst>
            </p:cNvPr>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6994;p79">
              <a:extLst>
                <a:ext uri="{FF2B5EF4-FFF2-40B4-BE49-F238E27FC236}">
                  <a16:creationId xmlns:a16="http://schemas.microsoft.com/office/drawing/2014/main" id="{46A6F013-6801-4AF7-A4DA-B37125ADE9D0}"/>
                </a:ext>
              </a:extLst>
            </p:cNvPr>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6995;p79">
              <a:extLst>
                <a:ext uri="{FF2B5EF4-FFF2-40B4-BE49-F238E27FC236}">
                  <a16:creationId xmlns:a16="http://schemas.microsoft.com/office/drawing/2014/main" id="{47DE5CAE-62DF-46BC-ADD7-BE37E33767E9}"/>
                </a:ext>
              </a:extLst>
            </p:cNvPr>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6996;p79">
              <a:extLst>
                <a:ext uri="{FF2B5EF4-FFF2-40B4-BE49-F238E27FC236}">
                  <a16:creationId xmlns:a16="http://schemas.microsoft.com/office/drawing/2014/main" id="{29E52E00-659F-412E-AE38-0D6DF1464295}"/>
                </a:ext>
              </a:extLst>
            </p:cNvPr>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6997;p79">
              <a:extLst>
                <a:ext uri="{FF2B5EF4-FFF2-40B4-BE49-F238E27FC236}">
                  <a16:creationId xmlns:a16="http://schemas.microsoft.com/office/drawing/2014/main" id="{B0692876-6132-492F-8D20-FCB65A7E94A5}"/>
                </a:ext>
              </a:extLst>
            </p:cNvPr>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6998;p79">
              <a:extLst>
                <a:ext uri="{FF2B5EF4-FFF2-40B4-BE49-F238E27FC236}">
                  <a16:creationId xmlns:a16="http://schemas.microsoft.com/office/drawing/2014/main" id="{5BBA0F4A-8755-4C3E-8A1D-5F22E7C468FF}"/>
                </a:ext>
              </a:extLst>
            </p:cNvPr>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6999;p79">
              <a:extLst>
                <a:ext uri="{FF2B5EF4-FFF2-40B4-BE49-F238E27FC236}">
                  <a16:creationId xmlns:a16="http://schemas.microsoft.com/office/drawing/2014/main" id="{431633AF-BBF7-4D85-B217-BC3B7939C731}"/>
                </a:ext>
              </a:extLst>
            </p:cNvPr>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7000;p79">
              <a:extLst>
                <a:ext uri="{FF2B5EF4-FFF2-40B4-BE49-F238E27FC236}">
                  <a16:creationId xmlns:a16="http://schemas.microsoft.com/office/drawing/2014/main" id="{0524C665-02F1-4CF2-BF00-3C282F911744}"/>
                </a:ext>
              </a:extLst>
            </p:cNvPr>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7001;p79">
              <a:extLst>
                <a:ext uri="{FF2B5EF4-FFF2-40B4-BE49-F238E27FC236}">
                  <a16:creationId xmlns:a16="http://schemas.microsoft.com/office/drawing/2014/main" id="{0B3D5C90-CD9B-456C-94EE-0E9C31DE2C7A}"/>
                </a:ext>
              </a:extLst>
            </p:cNvPr>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7002;p79">
              <a:extLst>
                <a:ext uri="{FF2B5EF4-FFF2-40B4-BE49-F238E27FC236}">
                  <a16:creationId xmlns:a16="http://schemas.microsoft.com/office/drawing/2014/main" id="{FF5F1A37-DC63-4137-B4A0-3EDDFB99F24A}"/>
                </a:ext>
              </a:extLst>
            </p:cNvPr>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7003;p79">
              <a:extLst>
                <a:ext uri="{FF2B5EF4-FFF2-40B4-BE49-F238E27FC236}">
                  <a16:creationId xmlns:a16="http://schemas.microsoft.com/office/drawing/2014/main" id="{1E991924-A1BE-43D7-9CF8-78E3F5CAD6C7}"/>
                </a:ext>
              </a:extLst>
            </p:cNvPr>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7004;p79">
              <a:extLst>
                <a:ext uri="{FF2B5EF4-FFF2-40B4-BE49-F238E27FC236}">
                  <a16:creationId xmlns:a16="http://schemas.microsoft.com/office/drawing/2014/main" id="{197381C5-2E96-4161-9B58-DC201C865397}"/>
                </a:ext>
              </a:extLst>
            </p:cNvPr>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7005;p79">
              <a:extLst>
                <a:ext uri="{FF2B5EF4-FFF2-40B4-BE49-F238E27FC236}">
                  <a16:creationId xmlns:a16="http://schemas.microsoft.com/office/drawing/2014/main" id="{BA8AAB57-011A-4D73-A6C9-08E951F852FC}"/>
                </a:ext>
              </a:extLst>
            </p:cNvPr>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7006;p79">
              <a:extLst>
                <a:ext uri="{FF2B5EF4-FFF2-40B4-BE49-F238E27FC236}">
                  <a16:creationId xmlns:a16="http://schemas.microsoft.com/office/drawing/2014/main" id="{EDC98E5F-8BD0-41D3-8907-B4B61D74E013}"/>
                </a:ext>
              </a:extLst>
            </p:cNvPr>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7007;p79">
              <a:extLst>
                <a:ext uri="{FF2B5EF4-FFF2-40B4-BE49-F238E27FC236}">
                  <a16:creationId xmlns:a16="http://schemas.microsoft.com/office/drawing/2014/main" id="{1886AEB2-0F15-4E77-958D-AFC386FF6C18}"/>
                </a:ext>
              </a:extLst>
            </p:cNvPr>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7008;p79">
              <a:extLst>
                <a:ext uri="{FF2B5EF4-FFF2-40B4-BE49-F238E27FC236}">
                  <a16:creationId xmlns:a16="http://schemas.microsoft.com/office/drawing/2014/main" id="{AF356F65-312E-4873-BB06-883D77BCA147}"/>
                </a:ext>
              </a:extLst>
            </p:cNvPr>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7009;p79">
              <a:extLst>
                <a:ext uri="{FF2B5EF4-FFF2-40B4-BE49-F238E27FC236}">
                  <a16:creationId xmlns:a16="http://schemas.microsoft.com/office/drawing/2014/main" id="{1620F5F8-377A-4D33-A93B-3B0BF6223602}"/>
                </a:ext>
              </a:extLst>
            </p:cNvPr>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7010;p79">
              <a:extLst>
                <a:ext uri="{FF2B5EF4-FFF2-40B4-BE49-F238E27FC236}">
                  <a16:creationId xmlns:a16="http://schemas.microsoft.com/office/drawing/2014/main" id="{5CADB09F-3705-43F3-8BDD-5EB4C396D3E9}"/>
                </a:ext>
              </a:extLst>
            </p:cNvPr>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7011;p79">
              <a:extLst>
                <a:ext uri="{FF2B5EF4-FFF2-40B4-BE49-F238E27FC236}">
                  <a16:creationId xmlns:a16="http://schemas.microsoft.com/office/drawing/2014/main" id="{8753E5F1-7FC4-4F77-82EC-9FF4BB0F54A4}"/>
                </a:ext>
              </a:extLst>
            </p:cNvPr>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7012;p79">
              <a:extLst>
                <a:ext uri="{FF2B5EF4-FFF2-40B4-BE49-F238E27FC236}">
                  <a16:creationId xmlns:a16="http://schemas.microsoft.com/office/drawing/2014/main" id="{F1D39AD8-6579-4728-80D9-81001F9DE60A}"/>
                </a:ext>
              </a:extLst>
            </p:cNvPr>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7013;p79">
              <a:extLst>
                <a:ext uri="{FF2B5EF4-FFF2-40B4-BE49-F238E27FC236}">
                  <a16:creationId xmlns:a16="http://schemas.microsoft.com/office/drawing/2014/main" id="{A7828719-F15F-4F57-9D0F-DDCA0F9A5823}"/>
                </a:ext>
              </a:extLst>
            </p:cNvPr>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7014;p79">
              <a:extLst>
                <a:ext uri="{FF2B5EF4-FFF2-40B4-BE49-F238E27FC236}">
                  <a16:creationId xmlns:a16="http://schemas.microsoft.com/office/drawing/2014/main" id="{32B3876E-5963-4C6A-BD02-C3BCD4CCB6CA}"/>
                </a:ext>
              </a:extLst>
            </p:cNvPr>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7015;p79">
              <a:extLst>
                <a:ext uri="{FF2B5EF4-FFF2-40B4-BE49-F238E27FC236}">
                  <a16:creationId xmlns:a16="http://schemas.microsoft.com/office/drawing/2014/main" id="{A50E5426-D40E-4AA3-B67B-B9C102CD8FBA}"/>
                </a:ext>
              </a:extLst>
            </p:cNvPr>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7016;p79">
              <a:extLst>
                <a:ext uri="{FF2B5EF4-FFF2-40B4-BE49-F238E27FC236}">
                  <a16:creationId xmlns:a16="http://schemas.microsoft.com/office/drawing/2014/main" id="{0509763B-6D8E-430B-A5DF-A9A1D85AD331}"/>
                </a:ext>
              </a:extLst>
            </p:cNvPr>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7017;p79">
              <a:extLst>
                <a:ext uri="{FF2B5EF4-FFF2-40B4-BE49-F238E27FC236}">
                  <a16:creationId xmlns:a16="http://schemas.microsoft.com/office/drawing/2014/main" id="{A8033D0F-679E-4872-B4F4-39AB99BFC9F2}"/>
                </a:ext>
              </a:extLst>
            </p:cNvPr>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7018;p79">
              <a:extLst>
                <a:ext uri="{FF2B5EF4-FFF2-40B4-BE49-F238E27FC236}">
                  <a16:creationId xmlns:a16="http://schemas.microsoft.com/office/drawing/2014/main" id="{499497B4-C0B4-4733-BB0A-59E9047BAB57}"/>
                </a:ext>
              </a:extLst>
            </p:cNvPr>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7019;p79">
              <a:extLst>
                <a:ext uri="{FF2B5EF4-FFF2-40B4-BE49-F238E27FC236}">
                  <a16:creationId xmlns:a16="http://schemas.microsoft.com/office/drawing/2014/main" id="{9C4827B1-0019-489C-8C13-62CBB965DF40}"/>
                </a:ext>
              </a:extLst>
            </p:cNvPr>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7020;p79">
              <a:extLst>
                <a:ext uri="{FF2B5EF4-FFF2-40B4-BE49-F238E27FC236}">
                  <a16:creationId xmlns:a16="http://schemas.microsoft.com/office/drawing/2014/main" id="{E6F840CB-E652-4F2A-A728-1D572DDE040F}"/>
                </a:ext>
              </a:extLst>
            </p:cNvPr>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7021;p79">
              <a:extLst>
                <a:ext uri="{FF2B5EF4-FFF2-40B4-BE49-F238E27FC236}">
                  <a16:creationId xmlns:a16="http://schemas.microsoft.com/office/drawing/2014/main" id="{DCA8FF21-23DF-4A9B-BD32-4D6B1B23235F}"/>
                </a:ext>
              </a:extLst>
            </p:cNvPr>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7022;p79">
              <a:extLst>
                <a:ext uri="{FF2B5EF4-FFF2-40B4-BE49-F238E27FC236}">
                  <a16:creationId xmlns:a16="http://schemas.microsoft.com/office/drawing/2014/main" id="{78E60C78-B2A9-42C8-BA1F-2F60E48BBEB2}"/>
                </a:ext>
              </a:extLst>
            </p:cNvPr>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7023;p79">
              <a:extLst>
                <a:ext uri="{FF2B5EF4-FFF2-40B4-BE49-F238E27FC236}">
                  <a16:creationId xmlns:a16="http://schemas.microsoft.com/office/drawing/2014/main" id="{97374995-7DDF-4E99-8B7B-90BFF1B154CE}"/>
                </a:ext>
              </a:extLst>
            </p:cNvPr>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7024;p79">
              <a:extLst>
                <a:ext uri="{FF2B5EF4-FFF2-40B4-BE49-F238E27FC236}">
                  <a16:creationId xmlns:a16="http://schemas.microsoft.com/office/drawing/2014/main" id="{FA69401F-C483-4643-B096-494218206788}"/>
                </a:ext>
              </a:extLst>
            </p:cNvPr>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7025;p79">
              <a:extLst>
                <a:ext uri="{FF2B5EF4-FFF2-40B4-BE49-F238E27FC236}">
                  <a16:creationId xmlns:a16="http://schemas.microsoft.com/office/drawing/2014/main" id="{5E1FBDDD-D207-4CE4-B6AD-90C04CED54E1}"/>
                </a:ext>
              </a:extLst>
            </p:cNvPr>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7026;p79">
              <a:extLst>
                <a:ext uri="{FF2B5EF4-FFF2-40B4-BE49-F238E27FC236}">
                  <a16:creationId xmlns:a16="http://schemas.microsoft.com/office/drawing/2014/main" id="{9180AD59-9B42-451E-92BB-327D4CDDC25B}"/>
                </a:ext>
              </a:extLst>
            </p:cNvPr>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7027;p79">
              <a:extLst>
                <a:ext uri="{FF2B5EF4-FFF2-40B4-BE49-F238E27FC236}">
                  <a16:creationId xmlns:a16="http://schemas.microsoft.com/office/drawing/2014/main" id="{BDFC02A3-792B-4D97-B8F2-65852F5A51C8}"/>
                </a:ext>
              </a:extLst>
            </p:cNvPr>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7028;p79">
              <a:extLst>
                <a:ext uri="{FF2B5EF4-FFF2-40B4-BE49-F238E27FC236}">
                  <a16:creationId xmlns:a16="http://schemas.microsoft.com/office/drawing/2014/main" id="{B7CCF0CF-A4A6-4C08-A7EC-5A8CF17AB779}"/>
                </a:ext>
              </a:extLst>
            </p:cNvPr>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7029;p79">
              <a:extLst>
                <a:ext uri="{FF2B5EF4-FFF2-40B4-BE49-F238E27FC236}">
                  <a16:creationId xmlns:a16="http://schemas.microsoft.com/office/drawing/2014/main" id="{B4935C7C-E153-4A34-8246-42F5591D50E6}"/>
                </a:ext>
              </a:extLst>
            </p:cNvPr>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7030;p79">
              <a:extLst>
                <a:ext uri="{FF2B5EF4-FFF2-40B4-BE49-F238E27FC236}">
                  <a16:creationId xmlns:a16="http://schemas.microsoft.com/office/drawing/2014/main" id="{C7D81A56-DC52-4B2B-A5A1-78C7098C535E}"/>
                </a:ext>
              </a:extLst>
            </p:cNvPr>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7031;p79">
              <a:extLst>
                <a:ext uri="{FF2B5EF4-FFF2-40B4-BE49-F238E27FC236}">
                  <a16:creationId xmlns:a16="http://schemas.microsoft.com/office/drawing/2014/main" id="{C522904E-4834-4B36-8A6C-C16FF197B6E5}"/>
                </a:ext>
              </a:extLst>
            </p:cNvPr>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7032;p79">
              <a:extLst>
                <a:ext uri="{FF2B5EF4-FFF2-40B4-BE49-F238E27FC236}">
                  <a16:creationId xmlns:a16="http://schemas.microsoft.com/office/drawing/2014/main" id="{4241A7F2-FE33-44AB-9EDC-52705F98FF10}"/>
                </a:ext>
              </a:extLst>
            </p:cNvPr>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7033;p79">
              <a:extLst>
                <a:ext uri="{FF2B5EF4-FFF2-40B4-BE49-F238E27FC236}">
                  <a16:creationId xmlns:a16="http://schemas.microsoft.com/office/drawing/2014/main" id="{A1114701-3771-432D-B19D-8193C802B4AA}"/>
                </a:ext>
              </a:extLst>
            </p:cNvPr>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7034;p79">
              <a:extLst>
                <a:ext uri="{FF2B5EF4-FFF2-40B4-BE49-F238E27FC236}">
                  <a16:creationId xmlns:a16="http://schemas.microsoft.com/office/drawing/2014/main" id="{182052DB-5FC8-4265-B132-C6B2B271C24B}"/>
                </a:ext>
              </a:extLst>
            </p:cNvPr>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7035;p79">
              <a:extLst>
                <a:ext uri="{FF2B5EF4-FFF2-40B4-BE49-F238E27FC236}">
                  <a16:creationId xmlns:a16="http://schemas.microsoft.com/office/drawing/2014/main" id="{D7D0806A-2672-4F3C-B5CA-51CC00A6AB8D}"/>
                </a:ext>
              </a:extLst>
            </p:cNvPr>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7036;p79">
              <a:extLst>
                <a:ext uri="{FF2B5EF4-FFF2-40B4-BE49-F238E27FC236}">
                  <a16:creationId xmlns:a16="http://schemas.microsoft.com/office/drawing/2014/main" id="{6DFCFB96-C4B5-4E3F-8E2B-0AF6A0D28B36}"/>
                </a:ext>
              </a:extLst>
            </p:cNvPr>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7037;p79">
              <a:extLst>
                <a:ext uri="{FF2B5EF4-FFF2-40B4-BE49-F238E27FC236}">
                  <a16:creationId xmlns:a16="http://schemas.microsoft.com/office/drawing/2014/main" id="{1B5D9DB3-3AD8-468A-84B0-F7C0C262601C}"/>
                </a:ext>
              </a:extLst>
            </p:cNvPr>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7038;p79">
              <a:extLst>
                <a:ext uri="{FF2B5EF4-FFF2-40B4-BE49-F238E27FC236}">
                  <a16:creationId xmlns:a16="http://schemas.microsoft.com/office/drawing/2014/main" id="{51BCC0D2-08AC-4E2A-B4F5-57A4FC32F452}"/>
                </a:ext>
              </a:extLst>
            </p:cNvPr>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7039;p79">
              <a:extLst>
                <a:ext uri="{FF2B5EF4-FFF2-40B4-BE49-F238E27FC236}">
                  <a16:creationId xmlns:a16="http://schemas.microsoft.com/office/drawing/2014/main" id="{7392D578-5D8D-452C-B2C9-56E7804FF310}"/>
                </a:ext>
              </a:extLst>
            </p:cNvPr>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7040;p79">
              <a:extLst>
                <a:ext uri="{FF2B5EF4-FFF2-40B4-BE49-F238E27FC236}">
                  <a16:creationId xmlns:a16="http://schemas.microsoft.com/office/drawing/2014/main" id="{C23A7D01-AC3B-4122-87C5-604AEDF3861C}"/>
                </a:ext>
              </a:extLst>
            </p:cNvPr>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7041;p79">
              <a:extLst>
                <a:ext uri="{FF2B5EF4-FFF2-40B4-BE49-F238E27FC236}">
                  <a16:creationId xmlns:a16="http://schemas.microsoft.com/office/drawing/2014/main" id="{718D8A39-EEA6-4340-8AF4-2712E37B0703}"/>
                </a:ext>
              </a:extLst>
            </p:cNvPr>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7042;p79">
              <a:extLst>
                <a:ext uri="{FF2B5EF4-FFF2-40B4-BE49-F238E27FC236}">
                  <a16:creationId xmlns:a16="http://schemas.microsoft.com/office/drawing/2014/main" id="{BF466DA9-2E8F-461F-A45D-3807078652B1}"/>
                </a:ext>
              </a:extLst>
            </p:cNvPr>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7043;p79">
              <a:extLst>
                <a:ext uri="{FF2B5EF4-FFF2-40B4-BE49-F238E27FC236}">
                  <a16:creationId xmlns:a16="http://schemas.microsoft.com/office/drawing/2014/main" id="{F306BD87-DB9D-46D1-90A7-DFBE021E36DA}"/>
                </a:ext>
              </a:extLst>
            </p:cNvPr>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7044;p79">
              <a:extLst>
                <a:ext uri="{FF2B5EF4-FFF2-40B4-BE49-F238E27FC236}">
                  <a16:creationId xmlns:a16="http://schemas.microsoft.com/office/drawing/2014/main" id="{69C4CB60-1316-4C83-B66F-7EF5F4C14708}"/>
                </a:ext>
              </a:extLst>
            </p:cNvPr>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7045;p79">
              <a:extLst>
                <a:ext uri="{FF2B5EF4-FFF2-40B4-BE49-F238E27FC236}">
                  <a16:creationId xmlns:a16="http://schemas.microsoft.com/office/drawing/2014/main" id="{A8AA9177-A7BF-4790-BCC3-ADBCBF40EEE1}"/>
                </a:ext>
              </a:extLst>
            </p:cNvPr>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7046;p79">
              <a:extLst>
                <a:ext uri="{FF2B5EF4-FFF2-40B4-BE49-F238E27FC236}">
                  <a16:creationId xmlns:a16="http://schemas.microsoft.com/office/drawing/2014/main" id="{73073C10-5E97-441E-92F7-FC0EFEAE7A41}"/>
                </a:ext>
              </a:extLst>
            </p:cNvPr>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7047;p79">
              <a:extLst>
                <a:ext uri="{FF2B5EF4-FFF2-40B4-BE49-F238E27FC236}">
                  <a16:creationId xmlns:a16="http://schemas.microsoft.com/office/drawing/2014/main" id="{FE4B6597-056E-4D61-9031-9C50E764D6B6}"/>
                </a:ext>
              </a:extLst>
            </p:cNvPr>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7048;p79">
              <a:extLst>
                <a:ext uri="{FF2B5EF4-FFF2-40B4-BE49-F238E27FC236}">
                  <a16:creationId xmlns:a16="http://schemas.microsoft.com/office/drawing/2014/main" id="{91506D6B-6C05-41CB-B426-D3524E1AB475}"/>
                </a:ext>
              </a:extLst>
            </p:cNvPr>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7049;p79">
              <a:extLst>
                <a:ext uri="{FF2B5EF4-FFF2-40B4-BE49-F238E27FC236}">
                  <a16:creationId xmlns:a16="http://schemas.microsoft.com/office/drawing/2014/main" id="{B287F90E-4C8E-4542-A012-83FF4F82A64D}"/>
                </a:ext>
              </a:extLst>
            </p:cNvPr>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7050;p79">
              <a:extLst>
                <a:ext uri="{FF2B5EF4-FFF2-40B4-BE49-F238E27FC236}">
                  <a16:creationId xmlns:a16="http://schemas.microsoft.com/office/drawing/2014/main" id="{4CA88C21-FC84-4444-80AF-28A87AB67BC2}"/>
                </a:ext>
              </a:extLst>
            </p:cNvPr>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7051;p79">
              <a:extLst>
                <a:ext uri="{FF2B5EF4-FFF2-40B4-BE49-F238E27FC236}">
                  <a16:creationId xmlns:a16="http://schemas.microsoft.com/office/drawing/2014/main" id="{D7EAE420-7463-4863-BC34-A52CCB89AA46}"/>
                </a:ext>
              </a:extLst>
            </p:cNvPr>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7052;p79">
              <a:extLst>
                <a:ext uri="{FF2B5EF4-FFF2-40B4-BE49-F238E27FC236}">
                  <a16:creationId xmlns:a16="http://schemas.microsoft.com/office/drawing/2014/main" id="{2C967073-8D59-4878-A68F-73F58C3C6D8B}"/>
                </a:ext>
              </a:extLst>
            </p:cNvPr>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7053;p79">
              <a:extLst>
                <a:ext uri="{FF2B5EF4-FFF2-40B4-BE49-F238E27FC236}">
                  <a16:creationId xmlns:a16="http://schemas.microsoft.com/office/drawing/2014/main" id="{01D4C44B-A73B-406F-BB2D-46B3B2695558}"/>
                </a:ext>
              </a:extLst>
            </p:cNvPr>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7054;p79">
              <a:extLst>
                <a:ext uri="{FF2B5EF4-FFF2-40B4-BE49-F238E27FC236}">
                  <a16:creationId xmlns:a16="http://schemas.microsoft.com/office/drawing/2014/main" id="{AF213C82-8E04-415D-8985-A2D3BAB4893A}"/>
                </a:ext>
              </a:extLst>
            </p:cNvPr>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7055;p79">
              <a:extLst>
                <a:ext uri="{FF2B5EF4-FFF2-40B4-BE49-F238E27FC236}">
                  <a16:creationId xmlns:a16="http://schemas.microsoft.com/office/drawing/2014/main" id="{DA94D0ED-2800-4FB3-9CE6-9116593BAFB8}"/>
                </a:ext>
              </a:extLst>
            </p:cNvPr>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7056;p79">
              <a:extLst>
                <a:ext uri="{FF2B5EF4-FFF2-40B4-BE49-F238E27FC236}">
                  <a16:creationId xmlns:a16="http://schemas.microsoft.com/office/drawing/2014/main" id="{F6B2B845-348C-41B1-8FED-C29DB6DCF3F8}"/>
                </a:ext>
              </a:extLst>
            </p:cNvPr>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7057;p79">
              <a:extLst>
                <a:ext uri="{FF2B5EF4-FFF2-40B4-BE49-F238E27FC236}">
                  <a16:creationId xmlns:a16="http://schemas.microsoft.com/office/drawing/2014/main" id="{08C17D0F-C888-4D10-898E-E707A8652153}"/>
                </a:ext>
              </a:extLst>
            </p:cNvPr>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7058;p79">
              <a:extLst>
                <a:ext uri="{FF2B5EF4-FFF2-40B4-BE49-F238E27FC236}">
                  <a16:creationId xmlns:a16="http://schemas.microsoft.com/office/drawing/2014/main" id="{8666B9A5-38AE-4D7C-84B8-80CE375DB478}"/>
                </a:ext>
              </a:extLst>
            </p:cNvPr>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7059;p79">
              <a:extLst>
                <a:ext uri="{FF2B5EF4-FFF2-40B4-BE49-F238E27FC236}">
                  <a16:creationId xmlns:a16="http://schemas.microsoft.com/office/drawing/2014/main" id="{D7CB8B71-D29E-40A0-A6F2-0D78EB075F0F}"/>
                </a:ext>
              </a:extLst>
            </p:cNvPr>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7060;p79">
              <a:extLst>
                <a:ext uri="{FF2B5EF4-FFF2-40B4-BE49-F238E27FC236}">
                  <a16:creationId xmlns:a16="http://schemas.microsoft.com/office/drawing/2014/main" id="{3D1D3F5D-EDBF-4D5E-A4EE-2A026CB424E3}"/>
                </a:ext>
              </a:extLst>
            </p:cNvPr>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7061;p79">
              <a:extLst>
                <a:ext uri="{FF2B5EF4-FFF2-40B4-BE49-F238E27FC236}">
                  <a16:creationId xmlns:a16="http://schemas.microsoft.com/office/drawing/2014/main" id="{1E967D2D-00A4-426F-86A6-D1C988DAFBB4}"/>
                </a:ext>
              </a:extLst>
            </p:cNvPr>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7062;p79">
              <a:extLst>
                <a:ext uri="{FF2B5EF4-FFF2-40B4-BE49-F238E27FC236}">
                  <a16:creationId xmlns:a16="http://schemas.microsoft.com/office/drawing/2014/main" id="{792139A2-71B8-400E-91D3-5689DC5D30F0}"/>
                </a:ext>
              </a:extLst>
            </p:cNvPr>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7063;p79">
              <a:extLst>
                <a:ext uri="{FF2B5EF4-FFF2-40B4-BE49-F238E27FC236}">
                  <a16:creationId xmlns:a16="http://schemas.microsoft.com/office/drawing/2014/main" id="{BEC5719C-B0C1-4A7F-AAF5-122D943FAA05}"/>
                </a:ext>
              </a:extLst>
            </p:cNvPr>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7064;p79">
              <a:extLst>
                <a:ext uri="{FF2B5EF4-FFF2-40B4-BE49-F238E27FC236}">
                  <a16:creationId xmlns:a16="http://schemas.microsoft.com/office/drawing/2014/main" id="{0BBB7498-755B-4A73-ACD9-F7BE21A1AFCF}"/>
                </a:ext>
              </a:extLst>
            </p:cNvPr>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7065;p79">
              <a:extLst>
                <a:ext uri="{FF2B5EF4-FFF2-40B4-BE49-F238E27FC236}">
                  <a16:creationId xmlns:a16="http://schemas.microsoft.com/office/drawing/2014/main" id="{A2A0010A-6E1B-47C3-B5C1-C54D3E7320CB}"/>
                </a:ext>
              </a:extLst>
            </p:cNvPr>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7066;p79">
              <a:extLst>
                <a:ext uri="{FF2B5EF4-FFF2-40B4-BE49-F238E27FC236}">
                  <a16:creationId xmlns:a16="http://schemas.microsoft.com/office/drawing/2014/main" id="{4F5FC4FC-01AF-4856-9AF9-37251C6F252C}"/>
                </a:ext>
              </a:extLst>
            </p:cNvPr>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7067;p79">
              <a:extLst>
                <a:ext uri="{FF2B5EF4-FFF2-40B4-BE49-F238E27FC236}">
                  <a16:creationId xmlns:a16="http://schemas.microsoft.com/office/drawing/2014/main" id="{C1076908-BE32-489E-B19F-E75E9EBD74B6}"/>
                </a:ext>
              </a:extLst>
            </p:cNvPr>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7068;p79">
              <a:extLst>
                <a:ext uri="{FF2B5EF4-FFF2-40B4-BE49-F238E27FC236}">
                  <a16:creationId xmlns:a16="http://schemas.microsoft.com/office/drawing/2014/main" id="{22A716B5-AAEA-4BC9-9106-5575715B4A91}"/>
                </a:ext>
              </a:extLst>
            </p:cNvPr>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7069;p79">
              <a:extLst>
                <a:ext uri="{FF2B5EF4-FFF2-40B4-BE49-F238E27FC236}">
                  <a16:creationId xmlns:a16="http://schemas.microsoft.com/office/drawing/2014/main" id="{76308F69-6D69-4890-A624-5D26D5B1A609}"/>
                </a:ext>
              </a:extLst>
            </p:cNvPr>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7070;p79">
              <a:extLst>
                <a:ext uri="{FF2B5EF4-FFF2-40B4-BE49-F238E27FC236}">
                  <a16:creationId xmlns:a16="http://schemas.microsoft.com/office/drawing/2014/main" id="{2D981F79-4582-4A0F-892B-3494DA71B712}"/>
                </a:ext>
              </a:extLst>
            </p:cNvPr>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7071;p79">
              <a:extLst>
                <a:ext uri="{FF2B5EF4-FFF2-40B4-BE49-F238E27FC236}">
                  <a16:creationId xmlns:a16="http://schemas.microsoft.com/office/drawing/2014/main" id="{0E5E2219-FE34-407E-9865-A03445A3EE15}"/>
                </a:ext>
              </a:extLst>
            </p:cNvPr>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7072;p79">
              <a:extLst>
                <a:ext uri="{FF2B5EF4-FFF2-40B4-BE49-F238E27FC236}">
                  <a16:creationId xmlns:a16="http://schemas.microsoft.com/office/drawing/2014/main" id="{AD274062-0B3B-48F8-B186-FA70A4B6B0FC}"/>
                </a:ext>
              </a:extLst>
            </p:cNvPr>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7073;p79">
              <a:extLst>
                <a:ext uri="{FF2B5EF4-FFF2-40B4-BE49-F238E27FC236}">
                  <a16:creationId xmlns:a16="http://schemas.microsoft.com/office/drawing/2014/main" id="{47E3BDDF-B835-4E94-A726-5F5BCDA88795}"/>
                </a:ext>
              </a:extLst>
            </p:cNvPr>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7074;p79">
              <a:extLst>
                <a:ext uri="{FF2B5EF4-FFF2-40B4-BE49-F238E27FC236}">
                  <a16:creationId xmlns:a16="http://schemas.microsoft.com/office/drawing/2014/main" id="{2347593C-AEF7-4A52-BB71-E25BA4CB7FF1}"/>
                </a:ext>
              </a:extLst>
            </p:cNvPr>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7075;p79">
              <a:extLst>
                <a:ext uri="{FF2B5EF4-FFF2-40B4-BE49-F238E27FC236}">
                  <a16:creationId xmlns:a16="http://schemas.microsoft.com/office/drawing/2014/main" id="{AE55107B-8E8E-4EC5-B153-A7CD7E363108}"/>
                </a:ext>
              </a:extLst>
            </p:cNvPr>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7076;p79">
              <a:extLst>
                <a:ext uri="{FF2B5EF4-FFF2-40B4-BE49-F238E27FC236}">
                  <a16:creationId xmlns:a16="http://schemas.microsoft.com/office/drawing/2014/main" id="{7F023FD5-EB7D-46E1-8D00-A9495BBE69BF}"/>
                </a:ext>
              </a:extLst>
            </p:cNvPr>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7077;p79">
              <a:extLst>
                <a:ext uri="{FF2B5EF4-FFF2-40B4-BE49-F238E27FC236}">
                  <a16:creationId xmlns:a16="http://schemas.microsoft.com/office/drawing/2014/main" id="{4F6E1150-D5F5-4A71-B086-58158CDFAE05}"/>
                </a:ext>
              </a:extLst>
            </p:cNvPr>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7078;p79">
              <a:extLst>
                <a:ext uri="{FF2B5EF4-FFF2-40B4-BE49-F238E27FC236}">
                  <a16:creationId xmlns:a16="http://schemas.microsoft.com/office/drawing/2014/main" id="{75C496F3-AB50-476A-8830-04A45F68F37D}"/>
                </a:ext>
              </a:extLst>
            </p:cNvPr>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7079;p79">
              <a:extLst>
                <a:ext uri="{FF2B5EF4-FFF2-40B4-BE49-F238E27FC236}">
                  <a16:creationId xmlns:a16="http://schemas.microsoft.com/office/drawing/2014/main" id="{0A2D4450-E852-4336-94D3-3F6A306FA7BC}"/>
                </a:ext>
              </a:extLst>
            </p:cNvPr>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7080;p79">
              <a:extLst>
                <a:ext uri="{FF2B5EF4-FFF2-40B4-BE49-F238E27FC236}">
                  <a16:creationId xmlns:a16="http://schemas.microsoft.com/office/drawing/2014/main" id="{9D6EA80E-9C78-4773-B9B1-286784274D9D}"/>
                </a:ext>
              </a:extLst>
            </p:cNvPr>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7081;p79">
              <a:extLst>
                <a:ext uri="{FF2B5EF4-FFF2-40B4-BE49-F238E27FC236}">
                  <a16:creationId xmlns:a16="http://schemas.microsoft.com/office/drawing/2014/main" id="{0F7DF0FE-E3B9-4DB0-B1C9-9683AD62FDEF}"/>
                </a:ext>
              </a:extLst>
            </p:cNvPr>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7082;p79">
              <a:extLst>
                <a:ext uri="{FF2B5EF4-FFF2-40B4-BE49-F238E27FC236}">
                  <a16:creationId xmlns:a16="http://schemas.microsoft.com/office/drawing/2014/main" id="{D63EEA22-D69B-4A59-BE9F-FC9227E7B130}"/>
                </a:ext>
              </a:extLst>
            </p:cNvPr>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7083;p79">
              <a:extLst>
                <a:ext uri="{FF2B5EF4-FFF2-40B4-BE49-F238E27FC236}">
                  <a16:creationId xmlns:a16="http://schemas.microsoft.com/office/drawing/2014/main" id="{1ED96B35-2A44-4E50-9997-3A05C0F9EAEE}"/>
                </a:ext>
              </a:extLst>
            </p:cNvPr>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7084;p79">
              <a:extLst>
                <a:ext uri="{FF2B5EF4-FFF2-40B4-BE49-F238E27FC236}">
                  <a16:creationId xmlns:a16="http://schemas.microsoft.com/office/drawing/2014/main" id="{91DE123B-0977-4ABE-B82D-AA16D26C1E09}"/>
                </a:ext>
              </a:extLst>
            </p:cNvPr>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7085;p79">
              <a:extLst>
                <a:ext uri="{FF2B5EF4-FFF2-40B4-BE49-F238E27FC236}">
                  <a16:creationId xmlns:a16="http://schemas.microsoft.com/office/drawing/2014/main" id="{0C4C023E-9E01-4C71-98BB-B8ADFC3DBF0B}"/>
                </a:ext>
              </a:extLst>
            </p:cNvPr>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7086;p79">
              <a:extLst>
                <a:ext uri="{FF2B5EF4-FFF2-40B4-BE49-F238E27FC236}">
                  <a16:creationId xmlns:a16="http://schemas.microsoft.com/office/drawing/2014/main" id="{6CB90BDF-8A77-4EAD-9D30-9EAEAE57A01D}"/>
                </a:ext>
              </a:extLst>
            </p:cNvPr>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7087;p79">
              <a:extLst>
                <a:ext uri="{FF2B5EF4-FFF2-40B4-BE49-F238E27FC236}">
                  <a16:creationId xmlns:a16="http://schemas.microsoft.com/office/drawing/2014/main" id="{F8AA76C3-A121-4E1F-94CE-6B8653285B0A}"/>
                </a:ext>
              </a:extLst>
            </p:cNvPr>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7088;p79">
              <a:extLst>
                <a:ext uri="{FF2B5EF4-FFF2-40B4-BE49-F238E27FC236}">
                  <a16:creationId xmlns:a16="http://schemas.microsoft.com/office/drawing/2014/main" id="{3746C2BE-D998-493A-9B08-3920E711ED73}"/>
                </a:ext>
              </a:extLst>
            </p:cNvPr>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7089;p79">
              <a:extLst>
                <a:ext uri="{FF2B5EF4-FFF2-40B4-BE49-F238E27FC236}">
                  <a16:creationId xmlns:a16="http://schemas.microsoft.com/office/drawing/2014/main" id="{E1B05885-1580-4512-AD13-015BEB9EB916}"/>
                </a:ext>
              </a:extLst>
            </p:cNvPr>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7090;p79">
              <a:extLst>
                <a:ext uri="{FF2B5EF4-FFF2-40B4-BE49-F238E27FC236}">
                  <a16:creationId xmlns:a16="http://schemas.microsoft.com/office/drawing/2014/main" id="{B200F21A-CF7D-4CAC-8D66-621DAE68B8F3}"/>
                </a:ext>
              </a:extLst>
            </p:cNvPr>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7091;p79">
              <a:extLst>
                <a:ext uri="{FF2B5EF4-FFF2-40B4-BE49-F238E27FC236}">
                  <a16:creationId xmlns:a16="http://schemas.microsoft.com/office/drawing/2014/main" id="{C0ACB6BB-6011-4699-B3EB-F9AB046F6AA7}"/>
                </a:ext>
              </a:extLst>
            </p:cNvPr>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7092;p79">
              <a:extLst>
                <a:ext uri="{FF2B5EF4-FFF2-40B4-BE49-F238E27FC236}">
                  <a16:creationId xmlns:a16="http://schemas.microsoft.com/office/drawing/2014/main" id="{AA0ADA4C-B739-4BFE-AD00-893B8FE93AB5}"/>
                </a:ext>
              </a:extLst>
            </p:cNvPr>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7093;p79">
              <a:extLst>
                <a:ext uri="{FF2B5EF4-FFF2-40B4-BE49-F238E27FC236}">
                  <a16:creationId xmlns:a16="http://schemas.microsoft.com/office/drawing/2014/main" id="{81343DCF-1294-42E5-A97D-98D547AE7F57}"/>
                </a:ext>
              </a:extLst>
            </p:cNvPr>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7094;p79">
              <a:extLst>
                <a:ext uri="{FF2B5EF4-FFF2-40B4-BE49-F238E27FC236}">
                  <a16:creationId xmlns:a16="http://schemas.microsoft.com/office/drawing/2014/main" id="{DFBF5401-69CD-4C6B-A880-36017E5C1E5E}"/>
                </a:ext>
              </a:extLst>
            </p:cNvPr>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7095;p79">
              <a:extLst>
                <a:ext uri="{FF2B5EF4-FFF2-40B4-BE49-F238E27FC236}">
                  <a16:creationId xmlns:a16="http://schemas.microsoft.com/office/drawing/2014/main" id="{64ED069B-E51A-4F4F-BCD1-D6E295234C7A}"/>
                </a:ext>
              </a:extLst>
            </p:cNvPr>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7096;p79">
              <a:extLst>
                <a:ext uri="{FF2B5EF4-FFF2-40B4-BE49-F238E27FC236}">
                  <a16:creationId xmlns:a16="http://schemas.microsoft.com/office/drawing/2014/main" id="{D85ADBD4-DA2A-4DB3-9FB9-E9C027379D77}"/>
                </a:ext>
              </a:extLst>
            </p:cNvPr>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7097;p79">
              <a:extLst>
                <a:ext uri="{FF2B5EF4-FFF2-40B4-BE49-F238E27FC236}">
                  <a16:creationId xmlns:a16="http://schemas.microsoft.com/office/drawing/2014/main" id="{266B0C98-A91E-4B93-B9FB-BC0FB3F67A93}"/>
                </a:ext>
              </a:extLst>
            </p:cNvPr>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7098;p79">
              <a:extLst>
                <a:ext uri="{FF2B5EF4-FFF2-40B4-BE49-F238E27FC236}">
                  <a16:creationId xmlns:a16="http://schemas.microsoft.com/office/drawing/2014/main" id="{BE4F08D9-DBD4-4BCD-B39A-B9D2D545B7F4}"/>
                </a:ext>
              </a:extLst>
            </p:cNvPr>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7099;p79">
              <a:extLst>
                <a:ext uri="{FF2B5EF4-FFF2-40B4-BE49-F238E27FC236}">
                  <a16:creationId xmlns:a16="http://schemas.microsoft.com/office/drawing/2014/main" id="{9A7F0A9E-8103-496A-870C-7652D495F5B5}"/>
                </a:ext>
              </a:extLst>
            </p:cNvPr>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7100;p79">
              <a:extLst>
                <a:ext uri="{FF2B5EF4-FFF2-40B4-BE49-F238E27FC236}">
                  <a16:creationId xmlns:a16="http://schemas.microsoft.com/office/drawing/2014/main" id="{CE5CD00A-9F4F-4FA2-950C-3E609A0CB836}"/>
                </a:ext>
              </a:extLst>
            </p:cNvPr>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7101;p79">
              <a:extLst>
                <a:ext uri="{FF2B5EF4-FFF2-40B4-BE49-F238E27FC236}">
                  <a16:creationId xmlns:a16="http://schemas.microsoft.com/office/drawing/2014/main" id="{DED86EBA-FD20-4CE3-AB53-D75A59DFDFDA}"/>
                </a:ext>
              </a:extLst>
            </p:cNvPr>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 name="Google Shape;600;p55"/>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5"/>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PROTOTIPO</a:t>
            </a:r>
            <a:endParaRPr/>
          </a:p>
        </p:txBody>
      </p:sp>
      <p:sp>
        <p:nvSpPr>
          <p:cNvPr id="610" name="Google Shape;610;p55"/>
          <p:cNvSpPr txBox="1"/>
          <p:nvPr/>
        </p:nvSpPr>
        <p:spPr>
          <a:xfrm>
            <a:off x="3416300" y="4131440"/>
            <a:ext cx="5554980" cy="48161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b" anchorCtr="0">
            <a:noAutofit/>
          </a:bodyPr>
          <a:lstStyle/>
          <a:p>
            <a:pPr lvl="0" algn="r"/>
            <a:r>
              <a:rPr lang="it-IT" sz="1200" b="1">
                <a:solidFill>
                  <a:srgbClr val="003D1B"/>
                </a:solidFill>
                <a:latin typeface="Fira Sans"/>
                <a:ea typeface="Fira Sans"/>
                <a:cs typeface="Fira Sans"/>
                <a:sym typeface="Fira Sans"/>
                <a:hlinkClick r:id="rId3"/>
              </a:rPr>
              <a:t>PROTOTIPO</a:t>
            </a:r>
            <a:endParaRPr sz="1200" b="1">
              <a:solidFill>
                <a:srgbClr val="003D1B"/>
              </a:solidFill>
              <a:latin typeface="Fira Sans"/>
              <a:ea typeface="Fira Sans"/>
              <a:cs typeface="Fira Sans"/>
              <a:sym typeface="Fira Sans"/>
            </a:endParaRPr>
          </a:p>
        </p:txBody>
      </p:sp>
      <p:pic>
        <p:nvPicPr>
          <p:cNvPr id="3" name="Immagine 2">
            <a:extLst>
              <a:ext uri="{FF2B5EF4-FFF2-40B4-BE49-F238E27FC236}">
                <a16:creationId xmlns:a16="http://schemas.microsoft.com/office/drawing/2014/main" id="{93AC7D58-5D1E-4956-A7CB-CAEA18C12893}"/>
              </a:ext>
            </a:extLst>
          </p:cNvPr>
          <p:cNvPicPr>
            <a:picLocks noChangeAspect="1"/>
          </p:cNvPicPr>
          <p:nvPr/>
        </p:nvPicPr>
        <p:blipFill rotWithShape="1">
          <a:blip r:embed="rId4"/>
          <a:srcRect l="41556" t="12889" r="37312" b="11374"/>
          <a:stretch/>
        </p:blipFill>
        <p:spPr>
          <a:xfrm>
            <a:off x="1266972" y="1144550"/>
            <a:ext cx="1932300" cy="3895510"/>
          </a:xfrm>
          <a:prstGeom prst="rect">
            <a:avLst/>
          </a:prstGeom>
        </p:spPr>
      </p:pic>
      <p:sp>
        <p:nvSpPr>
          <p:cNvPr id="2" name="CasellaDiTesto 1">
            <a:extLst>
              <a:ext uri="{FF2B5EF4-FFF2-40B4-BE49-F238E27FC236}">
                <a16:creationId xmlns:a16="http://schemas.microsoft.com/office/drawing/2014/main" id="{ED7D534E-0AE2-41F8-988A-65BCBAD166C4}"/>
              </a:ext>
            </a:extLst>
          </p:cNvPr>
          <p:cNvSpPr txBox="1"/>
          <p:nvPr/>
        </p:nvSpPr>
        <p:spPr>
          <a:xfrm>
            <a:off x="3200400" y="2343150"/>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t>Fare clic per inserire testo</a:t>
            </a:r>
          </a:p>
        </p:txBody>
      </p:sp>
      <p:sp>
        <p:nvSpPr>
          <p:cNvPr id="4" name="CasellaDiTesto 3">
            <a:extLst>
              <a:ext uri="{FF2B5EF4-FFF2-40B4-BE49-F238E27FC236}">
                <a16:creationId xmlns:a16="http://schemas.microsoft.com/office/drawing/2014/main" id="{8B45338F-07DF-4E36-A933-C62A7D81757E}"/>
              </a:ext>
            </a:extLst>
          </p:cNvPr>
          <p:cNvSpPr txBox="1"/>
          <p:nvPr/>
        </p:nvSpPr>
        <p:spPr>
          <a:xfrm>
            <a:off x="3200400" y="2343150"/>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t>Fare clic per inserire testo</a:t>
            </a:r>
          </a:p>
        </p:txBody>
      </p:sp>
      <p:sp>
        <p:nvSpPr>
          <p:cNvPr id="5" name="CasellaDiTesto 4">
            <a:extLst>
              <a:ext uri="{FF2B5EF4-FFF2-40B4-BE49-F238E27FC236}">
                <a16:creationId xmlns:a16="http://schemas.microsoft.com/office/drawing/2014/main" id="{4D55930E-3422-4002-9225-3DFC57F59D16}"/>
              </a:ext>
            </a:extLst>
          </p:cNvPr>
          <p:cNvSpPr txBox="1"/>
          <p:nvPr/>
        </p:nvSpPr>
        <p:spPr>
          <a:xfrm>
            <a:off x="3200400" y="2343150"/>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t>Fare clic per inserire testo</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300"/>
                                        <p:tgtEl>
                                          <p:spTgt spid="30"/>
                                        </p:tgtEl>
                                      </p:cBhvr>
                                    </p:animEffect>
                                    <p:anim calcmode="lin" valueType="num">
                                      <p:cBhvr>
                                        <p:cTn id="8" dur="300" fill="hold"/>
                                        <p:tgtEl>
                                          <p:spTgt spid="30"/>
                                        </p:tgtEl>
                                        <p:attrNameLst>
                                          <p:attrName>ppt_x</p:attrName>
                                        </p:attrNameLst>
                                      </p:cBhvr>
                                      <p:tavLst>
                                        <p:tav tm="0">
                                          <p:val>
                                            <p:strVal val="#ppt_x"/>
                                          </p:val>
                                        </p:tav>
                                        <p:tav tm="100000">
                                          <p:val>
                                            <p:strVal val="#ppt_x"/>
                                          </p:val>
                                        </p:tav>
                                      </p:tavLst>
                                    </p:anim>
                                    <p:anim calcmode="lin" valueType="num">
                                      <p:cBhvr>
                                        <p:cTn id="9" dur="300" fill="hold"/>
                                        <p:tgtEl>
                                          <p:spTgt spid="3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01"/>
                                        </p:tgtEl>
                                        <p:attrNameLst>
                                          <p:attrName>style.visibility</p:attrName>
                                        </p:attrNameLst>
                                      </p:cBhvr>
                                      <p:to>
                                        <p:strVal val="visible"/>
                                      </p:to>
                                    </p:set>
                                    <p:animEffect transition="in" filter="fade">
                                      <p:cBhvr>
                                        <p:cTn id="12" dur="300"/>
                                        <p:tgtEl>
                                          <p:spTgt spid="601"/>
                                        </p:tgtEl>
                                      </p:cBhvr>
                                    </p:animEffect>
                                    <p:anim calcmode="lin" valueType="num">
                                      <p:cBhvr>
                                        <p:cTn id="13" dur="300" fill="hold"/>
                                        <p:tgtEl>
                                          <p:spTgt spid="601"/>
                                        </p:tgtEl>
                                        <p:attrNameLst>
                                          <p:attrName>ppt_x</p:attrName>
                                        </p:attrNameLst>
                                      </p:cBhvr>
                                      <p:tavLst>
                                        <p:tav tm="0">
                                          <p:val>
                                            <p:strVal val="#ppt_x"/>
                                          </p:val>
                                        </p:tav>
                                        <p:tav tm="100000">
                                          <p:val>
                                            <p:strVal val="#ppt_x"/>
                                          </p:val>
                                        </p:tav>
                                      </p:tavLst>
                                    </p:anim>
                                    <p:anim calcmode="lin" valueType="num">
                                      <p:cBhvr>
                                        <p:cTn id="14" dur="300" fill="hold"/>
                                        <p:tgtEl>
                                          <p:spTgt spid="60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10"/>
                                        </p:tgtEl>
                                        <p:attrNameLst>
                                          <p:attrName>style.visibility</p:attrName>
                                        </p:attrNameLst>
                                      </p:cBhvr>
                                      <p:to>
                                        <p:strVal val="visible"/>
                                      </p:to>
                                    </p:set>
                                    <p:animEffect transition="in" filter="fade">
                                      <p:cBhvr>
                                        <p:cTn id="17" dur="300"/>
                                        <p:tgtEl>
                                          <p:spTgt spid="610"/>
                                        </p:tgtEl>
                                      </p:cBhvr>
                                    </p:animEffect>
                                    <p:anim calcmode="lin" valueType="num">
                                      <p:cBhvr>
                                        <p:cTn id="18" dur="300" fill="hold"/>
                                        <p:tgtEl>
                                          <p:spTgt spid="610"/>
                                        </p:tgtEl>
                                        <p:attrNameLst>
                                          <p:attrName>ppt_x</p:attrName>
                                        </p:attrNameLst>
                                      </p:cBhvr>
                                      <p:tavLst>
                                        <p:tav tm="0">
                                          <p:val>
                                            <p:strVal val="#ppt_x"/>
                                          </p:val>
                                        </p:tav>
                                        <p:tav tm="100000">
                                          <p:val>
                                            <p:strVal val="#ppt_x"/>
                                          </p:val>
                                        </p:tav>
                                      </p:tavLst>
                                    </p:anim>
                                    <p:anim calcmode="lin" valueType="num">
                                      <p:cBhvr>
                                        <p:cTn id="19" dur="300" fill="hold"/>
                                        <p:tgtEl>
                                          <p:spTgt spid="610"/>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300"/>
                                        <p:tgtEl>
                                          <p:spTgt spid="3"/>
                                        </p:tgtEl>
                                      </p:cBhvr>
                                    </p:animEffect>
                                    <p:anim calcmode="lin" valueType="num">
                                      <p:cBhvr>
                                        <p:cTn id="23" dur="300" fill="hold"/>
                                        <p:tgtEl>
                                          <p:spTgt spid="3"/>
                                        </p:tgtEl>
                                        <p:attrNameLst>
                                          <p:attrName>ppt_x</p:attrName>
                                        </p:attrNameLst>
                                      </p:cBhvr>
                                      <p:tavLst>
                                        <p:tav tm="0">
                                          <p:val>
                                            <p:strVal val="#ppt_x"/>
                                          </p:val>
                                        </p:tav>
                                        <p:tav tm="100000">
                                          <p:val>
                                            <p:strVal val="#ppt_x"/>
                                          </p:val>
                                        </p:tav>
                                      </p:tavLst>
                                    </p:anim>
                                    <p:anim calcmode="lin" valueType="num">
                                      <p:cBhvr>
                                        <p:cTn id="24" dur="3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1" grpId="0"/>
      <p:bldP spid="6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65"/>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sz="2000"/>
              <a:t>DESCRIZIONE TESTING</a:t>
            </a:r>
            <a:endParaRPr/>
          </a:p>
        </p:txBody>
      </p:sp>
      <p:sp>
        <p:nvSpPr>
          <p:cNvPr id="2" name="CasellaDiTesto 1">
            <a:extLst>
              <a:ext uri="{FF2B5EF4-FFF2-40B4-BE49-F238E27FC236}">
                <a16:creationId xmlns:a16="http://schemas.microsoft.com/office/drawing/2014/main" id="{96DC96CF-CFB8-5648-A1DD-A5B94C041EA4}"/>
              </a:ext>
            </a:extLst>
          </p:cNvPr>
          <p:cNvSpPr txBox="1"/>
          <p:nvPr/>
        </p:nvSpPr>
        <p:spPr>
          <a:xfrm>
            <a:off x="2346846" y="1164274"/>
            <a:ext cx="4450257" cy="369332"/>
          </a:xfrm>
          <a:prstGeom prst="rect">
            <a:avLst/>
          </a:prstGeom>
          <a:noFill/>
        </p:spPr>
        <p:txBody>
          <a:bodyPr wrap="none" rtlCol="0">
            <a:spAutoFit/>
          </a:bodyPr>
          <a:lstStyle/>
          <a:p>
            <a:r>
              <a:rPr lang="it-IT" sz="1800">
                <a:solidFill>
                  <a:srgbClr val="003D1B"/>
                </a:solidFill>
                <a:latin typeface="Lexend Tera"/>
                <a:sym typeface="Fira Sans"/>
              </a:rPr>
              <a:t>TECNICA DEL MAGO DI OZ</a:t>
            </a:r>
          </a:p>
        </p:txBody>
      </p:sp>
      <p:sp>
        <p:nvSpPr>
          <p:cNvPr id="4" name="CasellaDiTesto 3">
            <a:extLst>
              <a:ext uri="{FF2B5EF4-FFF2-40B4-BE49-F238E27FC236}">
                <a16:creationId xmlns:a16="http://schemas.microsoft.com/office/drawing/2014/main" id="{1029B36E-CB4D-6E48-BC2C-66859E7459DF}"/>
              </a:ext>
            </a:extLst>
          </p:cNvPr>
          <p:cNvSpPr txBox="1"/>
          <p:nvPr/>
        </p:nvSpPr>
        <p:spPr>
          <a:xfrm>
            <a:off x="77949" y="1589127"/>
            <a:ext cx="1200517" cy="646331"/>
          </a:xfrm>
          <a:prstGeom prst="rect">
            <a:avLst/>
          </a:prstGeom>
          <a:noFill/>
        </p:spPr>
        <p:txBody>
          <a:bodyPr wrap="square" rtlCol="0">
            <a:spAutoFit/>
          </a:bodyPr>
          <a:lstStyle/>
          <a:p>
            <a:r>
              <a:rPr lang="it-IT" sz="1800" b="1">
                <a:solidFill>
                  <a:schemeClr val="accent4"/>
                </a:solidFill>
                <a:latin typeface="Fira Sans"/>
                <a:sym typeface="Fira Sans"/>
              </a:rPr>
              <a:t>TASK UTENTE</a:t>
            </a:r>
          </a:p>
        </p:txBody>
      </p:sp>
      <p:graphicFrame>
        <p:nvGraphicFramePr>
          <p:cNvPr id="5" name="Google Shape;670;p58">
            <a:extLst>
              <a:ext uri="{FF2B5EF4-FFF2-40B4-BE49-F238E27FC236}">
                <a16:creationId xmlns:a16="http://schemas.microsoft.com/office/drawing/2014/main" id="{755EB600-CDE4-DF4F-B6C6-0B29347EBF4E}"/>
              </a:ext>
            </a:extLst>
          </p:cNvPr>
          <p:cNvGraphicFramePr/>
          <p:nvPr>
            <p:extLst>
              <p:ext uri="{D42A27DB-BD31-4B8C-83A1-F6EECF244321}">
                <p14:modId xmlns:p14="http://schemas.microsoft.com/office/powerpoint/2010/main" val="2544822865"/>
              </p:ext>
            </p:extLst>
          </p:nvPr>
        </p:nvGraphicFramePr>
        <p:xfrm>
          <a:off x="77949" y="2290978"/>
          <a:ext cx="2268896" cy="1945820"/>
        </p:xfrm>
        <a:graphic>
          <a:graphicData uri="http://schemas.openxmlformats.org/drawingml/2006/table">
            <a:tbl>
              <a:tblPr>
                <a:noFill/>
                <a:tableStyleId>{BBF0BC31-EEF7-4BE4-B42B-85CD94C68EBC}</a:tableStyleId>
              </a:tblPr>
              <a:tblGrid>
                <a:gridCol w="1134448">
                  <a:extLst>
                    <a:ext uri="{9D8B030D-6E8A-4147-A177-3AD203B41FA5}">
                      <a16:colId xmlns:a16="http://schemas.microsoft.com/office/drawing/2014/main" val="20000"/>
                    </a:ext>
                  </a:extLst>
                </a:gridCol>
                <a:gridCol w="1134448">
                  <a:extLst>
                    <a:ext uri="{9D8B030D-6E8A-4147-A177-3AD203B41FA5}">
                      <a16:colId xmlns:a16="http://schemas.microsoft.com/office/drawing/2014/main" val="20001"/>
                    </a:ext>
                  </a:extLst>
                </a:gridCol>
              </a:tblGrid>
              <a:tr h="486455">
                <a:tc>
                  <a:txBody>
                    <a:bodyPr/>
                    <a:lstStyle/>
                    <a:p>
                      <a:pPr marL="0" lvl="0" indent="0" algn="ctr" rtl="0">
                        <a:spcBef>
                          <a:spcPts val="0"/>
                        </a:spcBef>
                        <a:spcAft>
                          <a:spcPts val="0"/>
                        </a:spcAft>
                        <a:buNone/>
                      </a:pPr>
                      <a:r>
                        <a:rPr lang="it-IT" sz="1100" b="1">
                          <a:solidFill>
                            <a:schemeClr val="lt1"/>
                          </a:solidFill>
                          <a:latin typeface="Fira Sans"/>
                          <a:ea typeface="Fira Sans"/>
                          <a:cs typeface="Fira Sans"/>
                          <a:sym typeface="Fira Sans"/>
                        </a:rPr>
                        <a:t>TASK</a:t>
                      </a: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b="1">
                          <a:solidFill>
                            <a:schemeClr val="lt1"/>
                          </a:solidFill>
                          <a:latin typeface="Fira Sans"/>
                          <a:ea typeface="Fira Sans"/>
                          <a:cs typeface="Fira Sans"/>
                          <a:sym typeface="Fira Sans"/>
                        </a:rPr>
                        <a:t>ESITO INTERAZIONE</a:t>
                      </a:r>
                      <a:endParaRPr lang="it-IT"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86455">
                <a:tc>
                  <a:txBody>
                    <a:bodyPr/>
                    <a:lstStyle/>
                    <a:p>
                      <a:pPr marL="0" lvl="0" indent="0" algn="ctr" rtl="0">
                        <a:spcBef>
                          <a:spcPts val="0"/>
                        </a:spcBef>
                        <a:spcAft>
                          <a:spcPts val="0"/>
                        </a:spcAft>
                        <a:buNone/>
                      </a:pPr>
                      <a:r>
                        <a:rPr lang="en" sz="1100" b="1">
                          <a:solidFill>
                            <a:schemeClr val="lt1"/>
                          </a:solidFill>
                          <a:latin typeface="Fira Sans"/>
                          <a:ea typeface="Fira Sans"/>
                          <a:cs typeface="Fira Sans"/>
                          <a:sym typeface="Fira Sans"/>
                        </a:rPr>
                        <a:t>INS. SEGNALAZIONE</a:t>
                      </a:r>
                      <a:endParaRPr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900">
                          <a:solidFill>
                            <a:schemeClr val="accent4"/>
                          </a:solidFill>
                          <a:latin typeface="Fira Sans"/>
                          <a:ea typeface="Fira Sans"/>
                          <a:cs typeface="Fira Sans"/>
                          <a:sym typeface="Fira Sans"/>
                        </a:rPr>
                        <a:t>SUCCESSO</a:t>
                      </a:r>
                      <a:endParaRPr sz="900">
                        <a:solidFill>
                          <a:schemeClr val="accent4"/>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86455">
                <a:tc>
                  <a:txBody>
                    <a:bodyPr/>
                    <a:lstStyle/>
                    <a:p>
                      <a:pPr marL="0" lvl="0" indent="0" algn="ctr" rtl="0">
                        <a:spcBef>
                          <a:spcPts val="0"/>
                        </a:spcBef>
                        <a:spcAft>
                          <a:spcPts val="0"/>
                        </a:spcAft>
                        <a:buNone/>
                      </a:pPr>
                      <a:r>
                        <a:rPr lang="en" sz="1100" b="1">
                          <a:solidFill>
                            <a:schemeClr val="lt1"/>
                          </a:solidFill>
                          <a:latin typeface="Fira Sans"/>
                          <a:ea typeface="Fira Sans"/>
                          <a:cs typeface="Fira Sans"/>
                          <a:sym typeface="Fira Sans"/>
                        </a:rPr>
                        <a:t>VISUALIZ. DATI</a:t>
                      </a:r>
                      <a:endParaRPr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900">
                          <a:solidFill>
                            <a:schemeClr val="accent4"/>
                          </a:solidFill>
                          <a:latin typeface="Fira Sans"/>
                          <a:ea typeface="Fira Sans"/>
                          <a:cs typeface="Fira Sans"/>
                          <a:sym typeface="Fira Sans"/>
                        </a:rPr>
                        <a:t>SUCCESSO</a:t>
                      </a:r>
                      <a:endParaRPr sz="900">
                        <a:solidFill>
                          <a:schemeClr val="accent4"/>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86455">
                <a:tc>
                  <a:txBody>
                    <a:bodyPr/>
                    <a:lstStyle/>
                    <a:p>
                      <a:pPr marL="0" lvl="0" indent="0" algn="ctr" rtl="0">
                        <a:spcBef>
                          <a:spcPts val="0"/>
                        </a:spcBef>
                        <a:spcAft>
                          <a:spcPts val="0"/>
                        </a:spcAft>
                        <a:buNone/>
                      </a:pPr>
                      <a:r>
                        <a:rPr lang="it-IT" sz="1100" b="1">
                          <a:solidFill>
                            <a:schemeClr val="lt1"/>
                          </a:solidFill>
                          <a:latin typeface="Fira Sans"/>
                          <a:ea typeface="Fira Sans"/>
                          <a:cs typeface="Fira Sans"/>
                          <a:sym typeface="Fira Sans"/>
                        </a:rPr>
                        <a:t>PARTECIPA PROGETTO</a:t>
                      </a:r>
                      <a:endParaRPr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lgn="ctr">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it-IT" sz="900">
                          <a:solidFill>
                            <a:schemeClr val="accent4"/>
                          </a:solidFill>
                          <a:latin typeface="Fira Sans"/>
                          <a:ea typeface="Fira Sans"/>
                          <a:cs typeface="Fira Sans"/>
                          <a:sym typeface="Fira Sans"/>
                        </a:rPr>
                        <a:t>SUCCESSO</a:t>
                      </a:r>
                      <a:endParaRPr sz="900">
                        <a:solidFill>
                          <a:schemeClr val="accent4"/>
                        </a:solidFill>
                        <a:latin typeface="Fira Sans"/>
                        <a:ea typeface="Fira Sans"/>
                        <a:cs typeface="Fira Sans"/>
                        <a:sym typeface="Fira Sans"/>
                      </a:endParaRPr>
                    </a:p>
                  </a:txBody>
                  <a:tcPr marL="60689" marR="60689" marT="60689" marB="60689" anchor="ctr">
                    <a:lnL w="38100" cap="flat" cmpd="sng" algn="ctr">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tcPr>
                </a:tc>
                <a:extLst>
                  <a:ext uri="{0D108BD9-81ED-4DB2-BD59-A6C34878D82A}">
                    <a16:rowId xmlns:a16="http://schemas.microsoft.com/office/drawing/2014/main" val="3545540601"/>
                  </a:ext>
                </a:extLst>
              </a:tr>
            </a:tbl>
          </a:graphicData>
        </a:graphic>
      </p:graphicFrame>
      <p:sp>
        <p:nvSpPr>
          <p:cNvPr id="6" name="CasellaDiTesto 5">
            <a:extLst>
              <a:ext uri="{FF2B5EF4-FFF2-40B4-BE49-F238E27FC236}">
                <a16:creationId xmlns:a16="http://schemas.microsoft.com/office/drawing/2014/main" id="{6F91F48C-D6F3-F44F-BA23-7086BAF52327}"/>
              </a:ext>
            </a:extLst>
          </p:cNvPr>
          <p:cNvSpPr txBox="1"/>
          <p:nvPr/>
        </p:nvSpPr>
        <p:spPr>
          <a:xfrm>
            <a:off x="0" y="4244983"/>
            <a:ext cx="2346845" cy="954107"/>
          </a:xfrm>
          <a:prstGeom prst="rect">
            <a:avLst/>
          </a:prstGeom>
          <a:noFill/>
        </p:spPr>
        <p:txBody>
          <a:bodyPr wrap="square" rtlCol="0">
            <a:spAutoFit/>
          </a:bodyPr>
          <a:lstStyle/>
          <a:p>
            <a:r>
              <a:rPr lang="it-IT">
                <a:solidFill>
                  <a:schemeClr val="accent4"/>
                </a:solidFill>
                <a:latin typeface="Fira Sans"/>
                <a:sym typeface="Fira Sans"/>
              </a:rPr>
              <a:t>L’utente è riuscito a completare tutti i task con qualche difficoltà sulla visualizzazione dati</a:t>
            </a:r>
          </a:p>
        </p:txBody>
      </p:sp>
      <p:sp>
        <p:nvSpPr>
          <p:cNvPr id="7" name="CasellaDiTesto 6">
            <a:extLst>
              <a:ext uri="{FF2B5EF4-FFF2-40B4-BE49-F238E27FC236}">
                <a16:creationId xmlns:a16="http://schemas.microsoft.com/office/drawing/2014/main" id="{1FF9D316-426E-7645-8C39-FEAF5A6F41F0}"/>
              </a:ext>
            </a:extLst>
          </p:cNvPr>
          <p:cNvSpPr txBox="1"/>
          <p:nvPr/>
        </p:nvSpPr>
        <p:spPr>
          <a:xfrm>
            <a:off x="2744949" y="1589127"/>
            <a:ext cx="1429118" cy="646331"/>
          </a:xfrm>
          <a:prstGeom prst="rect">
            <a:avLst/>
          </a:prstGeom>
          <a:noFill/>
        </p:spPr>
        <p:txBody>
          <a:bodyPr wrap="square" rtlCol="0">
            <a:spAutoFit/>
          </a:bodyPr>
          <a:lstStyle/>
          <a:p>
            <a:r>
              <a:rPr lang="it-IT" sz="1800" b="1">
                <a:solidFill>
                  <a:schemeClr val="accent4"/>
                </a:solidFill>
                <a:latin typeface="Fira Sans"/>
                <a:sym typeface="Fira Sans"/>
              </a:rPr>
              <a:t>TASK SCIENZIATO</a:t>
            </a:r>
          </a:p>
        </p:txBody>
      </p:sp>
      <p:graphicFrame>
        <p:nvGraphicFramePr>
          <p:cNvPr id="8" name="Google Shape;670;p58">
            <a:extLst>
              <a:ext uri="{FF2B5EF4-FFF2-40B4-BE49-F238E27FC236}">
                <a16:creationId xmlns:a16="http://schemas.microsoft.com/office/drawing/2014/main" id="{059B5AF9-EEA5-F046-9495-B69E9793DDAA}"/>
              </a:ext>
            </a:extLst>
          </p:cNvPr>
          <p:cNvGraphicFramePr/>
          <p:nvPr>
            <p:extLst>
              <p:ext uri="{D42A27DB-BD31-4B8C-83A1-F6EECF244321}">
                <p14:modId xmlns:p14="http://schemas.microsoft.com/office/powerpoint/2010/main" val="3399924791"/>
              </p:ext>
            </p:extLst>
          </p:nvPr>
        </p:nvGraphicFramePr>
        <p:xfrm>
          <a:off x="2744949" y="2290978"/>
          <a:ext cx="2268896" cy="1945820"/>
        </p:xfrm>
        <a:graphic>
          <a:graphicData uri="http://schemas.openxmlformats.org/drawingml/2006/table">
            <a:tbl>
              <a:tblPr>
                <a:noFill/>
                <a:tableStyleId>{BBF0BC31-EEF7-4BE4-B42B-85CD94C68EBC}</a:tableStyleId>
              </a:tblPr>
              <a:tblGrid>
                <a:gridCol w="1134448">
                  <a:extLst>
                    <a:ext uri="{9D8B030D-6E8A-4147-A177-3AD203B41FA5}">
                      <a16:colId xmlns:a16="http://schemas.microsoft.com/office/drawing/2014/main" val="20000"/>
                    </a:ext>
                  </a:extLst>
                </a:gridCol>
                <a:gridCol w="1134448">
                  <a:extLst>
                    <a:ext uri="{9D8B030D-6E8A-4147-A177-3AD203B41FA5}">
                      <a16:colId xmlns:a16="http://schemas.microsoft.com/office/drawing/2014/main" val="20001"/>
                    </a:ext>
                  </a:extLst>
                </a:gridCol>
              </a:tblGrid>
              <a:tr h="486455">
                <a:tc>
                  <a:txBody>
                    <a:bodyPr/>
                    <a:lstStyle/>
                    <a:p>
                      <a:pPr marL="0" lvl="0" indent="0" algn="ctr" rtl="0">
                        <a:spcBef>
                          <a:spcPts val="0"/>
                        </a:spcBef>
                        <a:spcAft>
                          <a:spcPts val="0"/>
                        </a:spcAft>
                        <a:buNone/>
                      </a:pPr>
                      <a:r>
                        <a:rPr lang="it-IT" sz="1100" b="1">
                          <a:solidFill>
                            <a:schemeClr val="lt1"/>
                          </a:solidFill>
                          <a:latin typeface="Fira Sans"/>
                          <a:ea typeface="Fira Sans"/>
                          <a:cs typeface="Fira Sans"/>
                          <a:sym typeface="Fira Sans"/>
                        </a:rPr>
                        <a:t>TASK</a:t>
                      </a: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b="1">
                          <a:solidFill>
                            <a:schemeClr val="lt1"/>
                          </a:solidFill>
                          <a:latin typeface="Fira Sans"/>
                          <a:ea typeface="Fira Sans"/>
                          <a:cs typeface="Fira Sans"/>
                          <a:sym typeface="Fira Sans"/>
                        </a:rPr>
                        <a:t>ESITO INTERAZIONE</a:t>
                      </a:r>
                      <a:endParaRPr lang="it-IT"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86455">
                <a:tc>
                  <a:txBody>
                    <a:bodyPr/>
                    <a:lstStyle/>
                    <a:p>
                      <a:pPr marL="0" lvl="0" indent="0" algn="ctr" rtl="0">
                        <a:spcBef>
                          <a:spcPts val="0"/>
                        </a:spcBef>
                        <a:spcAft>
                          <a:spcPts val="0"/>
                        </a:spcAft>
                        <a:buNone/>
                      </a:pPr>
                      <a:r>
                        <a:rPr lang="en" sz="1100" b="1">
                          <a:solidFill>
                            <a:schemeClr val="lt1"/>
                          </a:solidFill>
                          <a:latin typeface="Fira Sans"/>
                          <a:ea typeface="Fira Sans"/>
                          <a:cs typeface="Fira Sans"/>
                          <a:sym typeface="Fira Sans"/>
                        </a:rPr>
                        <a:t>CONFERMA SEGNALAZIONE</a:t>
                      </a:r>
                      <a:endParaRPr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900">
                          <a:solidFill>
                            <a:schemeClr val="accent4"/>
                          </a:solidFill>
                          <a:latin typeface="Fira Sans"/>
                          <a:ea typeface="Fira Sans"/>
                          <a:cs typeface="Fira Sans"/>
                          <a:sym typeface="Fira Sans"/>
                        </a:rPr>
                        <a:t>SUCCESSO</a:t>
                      </a:r>
                      <a:endParaRPr sz="900">
                        <a:solidFill>
                          <a:schemeClr val="accent4"/>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86455">
                <a:tc>
                  <a:txBody>
                    <a:bodyPr/>
                    <a:lstStyle/>
                    <a:p>
                      <a:pPr marL="0" lvl="0" indent="0" algn="ctr" rtl="0">
                        <a:spcBef>
                          <a:spcPts val="0"/>
                        </a:spcBef>
                        <a:spcAft>
                          <a:spcPts val="0"/>
                        </a:spcAft>
                        <a:buNone/>
                      </a:pPr>
                      <a:r>
                        <a:rPr lang="en" sz="1100" b="1">
                          <a:solidFill>
                            <a:schemeClr val="lt1"/>
                          </a:solidFill>
                          <a:latin typeface="Fira Sans"/>
                          <a:ea typeface="Fira Sans"/>
                          <a:cs typeface="Fira Sans"/>
                          <a:sym typeface="Fira Sans"/>
                        </a:rPr>
                        <a:t>MODIFICA SEGNALAZIONE</a:t>
                      </a:r>
                      <a:endParaRPr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900">
                          <a:solidFill>
                            <a:schemeClr val="accent4"/>
                          </a:solidFill>
                          <a:latin typeface="Fira Sans"/>
                          <a:ea typeface="Fira Sans"/>
                          <a:cs typeface="Fira Sans"/>
                          <a:sym typeface="Fira Sans"/>
                        </a:rPr>
                        <a:t>SUCCESSO</a:t>
                      </a:r>
                      <a:endParaRPr sz="900">
                        <a:solidFill>
                          <a:schemeClr val="accent4"/>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86455">
                <a:tc>
                  <a:txBody>
                    <a:bodyPr/>
                    <a:lstStyle/>
                    <a:p>
                      <a:pPr marL="0" lvl="0" indent="0" algn="ctr" rtl="0">
                        <a:spcBef>
                          <a:spcPts val="0"/>
                        </a:spcBef>
                        <a:spcAft>
                          <a:spcPts val="0"/>
                        </a:spcAft>
                        <a:buNone/>
                      </a:pPr>
                      <a:r>
                        <a:rPr lang="it-IT" sz="1100" b="1">
                          <a:solidFill>
                            <a:schemeClr val="lt1"/>
                          </a:solidFill>
                          <a:latin typeface="Fira Sans"/>
                          <a:ea typeface="Fira Sans"/>
                          <a:cs typeface="Fira Sans"/>
                          <a:sym typeface="Fira Sans"/>
                        </a:rPr>
                        <a:t>ELIMINA SEGNALAZIONE</a:t>
                      </a:r>
                      <a:endParaRPr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lgn="ctr">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it-IT" sz="900">
                          <a:solidFill>
                            <a:schemeClr val="accent4"/>
                          </a:solidFill>
                          <a:latin typeface="Fira Sans"/>
                          <a:ea typeface="Fira Sans"/>
                          <a:cs typeface="Fira Sans"/>
                          <a:sym typeface="Fira Sans"/>
                        </a:rPr>
                        <a:t>SUCCESSO</a:t>
                      </a:r>
                      <a:endParaRPr sz="900">
                        <a:solidFill>
                          <a:schemeClr val="accent4"/>
                        </a:solidFill>
                        <a:latin typeface="Fira Sans"/>
                        <a:ea typeface="Fira Sans"/>
                        <a:cs typeface="Fira Sans"/>
                        <a:sym typeface="Fira Sans"/>
                      </a:endParaRPr>
                    </a:p>
                  </a:txBody>
                  <a:tcPr marL="60689" marR="60689" marT="60689" marB="60689" anchor="ctr">
                    <a:lnL w="38100" cap="flat" cmpd="sng" algn="ctr">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tcPr>
                </a:tc>
                <a:extLst>
                  <a:ext uri="{0D108BD9-81ED-4DB2-BD59-A6C34878D82A}">
                    <a16:rowId xmlns:a16="http://schemas.microsoft.com/office/drawing/2014/main" val="3545540601"/>
                  </a:ext>
                </a:extLst>
              </a:tr>
            </a:tbl>
          </a:graphicData>
        </a:graphic>
      </p:graphicFrame>
      <p:sp>
        <p:nvSpPr>
          <p:cNvPr id="9" name="CasellaDiTesto 8">
            <a:extLst>
              <a:ext uri="{FF2B5EF4-FFF2-40B4-BE49-F238E27FC236}">
                <a16:creationId xmlns:a16="http://schemas.microsoft.com/office/drawing/2014/main" id="{F1D8387B-C9B1-E245-AC5F-CD01B06DD9E6}"/>
              </a:ext>
            </a:extLst>
          </p:cNvPr>
          <p:cNvSpPr txBox="1"/>
          <p:nvPr/>
        </p:nvSpPr>
        <p:spPr>
          <a:xfrm>
            <a:off x="2667000" y="4244983"/>
            <a:ext cx="2346845" cy="738664"/>
          </a:xfrm>
          <a:prstGeom prst="rect">
            <a:avLst/>
          </a:prstGeom>
          <a:noFill/>
        </p:spPr>
        <p:txBody>
          <a:bodyPr wrap="square" rtlCol="0">
            <a:spAutoFit/>
          </a:bodyPr>
          <a:lstStyle/>
          <a:p>
            <a:r>
              <a:rPr lang="it-IT">
                <a:solidFill>
                  <a:schemeClr val="accent4"/>
                </a:solidFill>
                <a:latin typeface="Fira Sans"/>
                <a:sym typeface="Fira Sans"/>
              </a:rPr>
              <a:t>L’utente è riuscito a completare tutti i task senza difficoltà</a:t>
            </a:r>
          </a:p>
        </p:txBody>
      </p:sp>
      <p:sp>
        <p:nvSpPr>
          <p:cNvPr id="10" name="CasellaDiTesto 9">
            <a:extLst>
              <a:ext uri="{FF2B5EF4-FFF2-40B4-BE49-F238E27FC236}">
                <a16:creationId xmlns:a16="http://schemas.microsoft.com/office/drawing/2014/main" id="{420E7C02-43C1-0145-8834-64B2002A8B97}"/>
              </a:ext>
            </a:extLst>
          </p:cNvPr>
          <p:cNvSpPr txBox="1"/>
          <p:nvPr/>
        </p:nvSpPr>
        <p:spPr>
          <a:xfrm>
            <a:off x="5489898" y="1589127"/>
            <a:ext cx="1952302" cy="646331"/>
          </a:xfrm>
          <a:prstGeom prst="rect">
            <a:avLst/>
          </a:prstGeom>
          <a:noFill/>
        </p:spPr>
        <p:txBody>
          <a:bodyPr wrap="square" rtlCol="0">
            <a:spAutoFit/>
          </a:bodyPr>
          <a:lstStyle/>
          <a:p>
            <a:r>
              <a:rPr lang="it-IT" sz="1800" b="1">
                <a:solidFill>
                  <a:schemeClr val="accent4"/>
                </a:solidFill>
                <a:latin typeface="Fira Sans"/>
                <a:sym typeface="Fira Sans"/>
              </a:rPr>
              <a:t>TASK ORGANIZZATORE</a:t>
            </a:r>
          </a:p>
        </p:txBody>
      </p:sp>
      <p:graphicFrame>
        <p:nvGraphicFramePr>
          <p:cNvPr id="11" name="Google Shape;670;p58">
            <a:extLst>
              <a:ext uri="{FF2B5EF4-FFF2-40B4-BE49-F238E27FC236}">
                <a16:creationId xmlns:a16="http://schemas.microsoft.com/office/drawing/2014/main" id="{CBC9562E-5419-7F4A-A033-E398A04D4C66}"/>
              </a:ext>
            </a:extLst>
          </p:cNvPr>
          <p:cNvGraphicFramePr/>
          <p:nvPr>
            <p:extLst>
              <p:ext uri="{D42A27DB-BD31-4B8C-83A1-F6EECF244321}">
                <p14:modId xmlns:p14="http://schemas.microsoft.com/office/powerpoint/2010/main" val="546773714"/>
              </p:ext>
            </p:extLst>
          </p:nvPr>
        </p:nvGraphicFramePr>
        <p:xfrm>
          <a:off x="5489898" y="2290978"/>
          <a:ext cx="2268896" cy="1945820"/>
        </p:xfrm>
        <a:graphic>
          <a:graphicData uri="http://schemas.openxmlformats.org/drawingml/2006/table">
            <a:tbl>
              <a:tblPr>
                <a:noFill/>
                <a:tableStyleId>{BBF0BC31-EEF7-4BE4-B42B-85CD94C68EBC}</a:tableStyleId>
              </a:tblPr>
              <a:tblGrid>
                <a:gridCol w="1134448">
                  <a:extLst>
                    <a:ext uri="{9D8B030D-6E8A-4147-A177-3AD203B41FA5}">
                      <a16:colId xmlns:a16="http://schemas.microsoft.com/office/drawing/2014/main" val="20000"/>
                    </a:ext>
                  </a:extLst>
                </a:gridCol>
                <a:gridCol w="1134448">
                  <a:extLst>
                    <a:ext uri="{9D8B030D-6E8A-4147-A177-3AD203B41FA5}">
                      <a16:colId xmlns:a16="http://schemas.microsoft.com/office/drawing/2014/main" val="20001"/>
                    </a:ext>
                  </a:extLst>
                </a:gridCol>
              </a:tblGrid>
              <a:tr h="486455">
                <a:tc>
                  <a:txBody>
                    <a:bodyPr/>
                    <a:lstStyle/>
                    <a:p>
                      <a:pPr marL="0" lvl="0" indent="0" algn="ctr" rtl="0">
                        <a:spcBef>
                          <a:spcPts val="0"/>
                        </a:spcBef>
                        <a:spcAft>
                          <a:spcPts val="0"/>
                        </a:spcAft>
                        <a:buNone/>
                      </a:pPr>
                      <a:r>
                        <a:rPr lang="it-IT" sz="1100" b="1">
                          <a:solidFill>
                            <a:schemeClr val="lt1"/>
                          </a:solidFill>
                          <a:latin typeface="Fira Sans"/>
                          <a:ea typeface="Fira Sans"/>
                          <a:cs typeface="Fira Sans"/>
                          <a:sym typeface="Fira Sans"/>
                        </a:rPr>
                        <a:t>TASK</a:t>
                      </a: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b="1">
                          <a:solidFill>
                            <a:schemeClr val="lt1"/>
                          </a:solidFill>
                          <a:latin typeface="Fira Sans"/>
                          <a:ea typeface="Fira Sans"/>
                          <a:cs typeface="Fira Sans"/>
                          <a:sym typeface="Fira Sans"/>
                        </a:rPr>
                        <a:t>ESITO INTERAZIONE</a:t>
                      </a:r>
                      <a:endParaRPr lang="it-IT"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86455">
                <a:tc>
                  <a:txBody>
                    <a:bodyPr/>
                    <a:lstStyle/>
                    <a:p>
                      <a:pPr marL="0" lvl="0" indent="0" algn="ctr" rtl="0">
                        <a:spcBef>
                          <a:spcPts val="0"/>
                        </a:spcBef>
                        <a:spcAft>
                          <a:spcPts val="0"/>
                        </a:spcAft>
                        <a:buNone/>
                      </a:pPr>
                      <a:r>
                        <a:rPr lang="en" sz="1100" b="1">
                          <a:solidFill>
                            <a:schemeClr val="lt1"/>
                          </a:solidFill>
                          <a:latin typeface="Fira Sans"/>
                          <a:ea typeface="Fira Sans"/>
                          <a:cs typeface="Fira Sans"/>
                          <a:sym typeface="Fira Sans"/>
                        </a:rPr>
                        <a:t>CREAZ. PROGETTO</a:t>
                      </a:r>
                      <a:endParaRPr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900">
                          <a:solidFill>
                            <a:schemeClr val="accent4"/>
                          </a:solidFill>
                          <a:latin typeface="Fira Sans"/>
                          <a:ea typeface="Fira Sans"/>
                          <a:cs typeface="Fira Sans"/>
                          <a:sym typeface="Fira Sans"/>
                        </a:rPr>
                        <a:t>SUCCESSO</a:t>
                      </a:r>
                      <a:endParaRPr sz="900">
                        <a:solidFill>
                          <a:schemeClr val="accent4"/>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86455">
                <a:tc>
                  <a:txBody>
                    <a:bodyPr/>
                    <a:lstStyle/>
                    <a:p>
                      <a:pPr marL="0" lvl="0" indent="0" algn="ctr" rtl="0">
                        <a:spcBef>
                          <a:spcPts val="0"/>
                        </a:spcBef>
                        <a:spcAft>
                          <a:spcPts val="0"/>
                        </a:spcAft>
                        <a:buNone/>
                      </a:pPr>
                      <a:r>
                        <a:rPr lang="en" sz="1100" b="1">
                          <a:solidFill>
                            <a:schemeClr val="lt1"/>
                          </a:solidFill>
                          <a:latin typeface="Fira Sans"/>
                          <a:ea typeface="Fira Sans"/>
                          <a:cs typeface="Fira Sans"/>
                          <a:sym typeface="Fira Sans"/>
                        </a:rPr>
                        <a:t>MODIFICA PROGETTO</a:t>
                      </a:r>
                      <a:endParaRPr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900">
                          <a:solidFill>
                            <a:schemeClr val="accent4"/>
                          </a:solidFill>
                          <a:latin typeface="Fira Sans"/>
                          <a:ea typeface="Fira Sans"/>
                          <a:cs typeface="Fira Sans"/>
                          <a:sym typeface="Fira Sans"/>
                        </a:rPr>
                        <a:t>SUCCESSO</a:t>
                      </a:r>
                      <a:endParaRPr sz="900">
                        <a:solidFill>
                          <a:schemeClr val="accent4"/>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86455">
                <a:tc>
                  <a:txBody>
                    <a:bodyPr/>
                    <a:lstStyle/>
                    <a:p>
                      <a:pPr marL="0" lvl="0" indent="0" algn="ctr" rtl="0">
                        <a:spcBef>
                          <a:spcPts val="0"/>
                        </a:spcBef>
                        <a:spcAft>
                          <a:spcPts val="0"/>
                        </a:spcAft>
                        <a:buNone/>
                      </a:pPr>
                      <a:r>
                        <a:rPr lang="it-IT" sz="1100" b="1">
                          <a:solidFill>
                            <a:schemeClr val="lt1"/>
                          </a:solidFill>
                          <a:latin typeface="Fira Sans"/>
                          <a:ea typeface="Fira Sans"/>
                          <a:cs typeface="Fira Sans"/>
                          <a:sym typeface="Fira Sans"/>
                        </a:rPr>
                        <a:t>PARTECIPA PROGETTO</a:t>
                      </a:r>
                      <a:endParaRPr sz="1100" b="1">
                        <a:solidFill>
                          <a:schemeClr val="lt1"/>
                        </a:solidFill>
                        <a:latin typeface="Fira Sans"/>
                        <a:ea typeface="Fira Sans"/>
                        <a:cs typeface="Fira Sans"/>
                        <a:sym typeface="Fira Sans"/>
                      </a:endParaRPr>
                    </a:p>
                  </a:txBody>
                  <a:tcPr marL="60689" marR="60689" marT="60689" marB="60689" anchor="ctr">
                    <a:lnL w="38100" cap="flat" cmpd="sng">
                      <a:solidFill>
                        <a:schemeClr val="dk2"/>
                      </a:solidFill>
                      <a:prstDash val="solid"/>
                      <a:round/>
                      <a:headEnd type="none" w="sm" len="sm"/>
                      <a:tailEnd type="none" w="sm" len="sm"/>
                    </a:lnL>
                    <a:lnR w="38100" cap="flat" cmpd="sng" algn="ctr">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it-IT" sz="900">
                          <a:solidFill>
                            <a:schemeClr val="accent4"/>
                          </a:solidFill>
                          <a:latin typeface="Fira Sans"/>
                          <a:ea typeface="Fira Sans"/>
                          <a:cs typeface="Fira Sans"/>
                          <a:sym typeface="Fira Sans"/>
                        </a:rPr>
                        <a:t>SUCCESSO</a:t>
                      </a:r>
                      <a:endParaRPr sz="900">
                        <a:solidFill>
                          <a:schemeClr val="accent4"/>
                        </a:solidFill>
                        <a:latin typeface="Fira Sans"/>
                        <a:ea typeface="Fira Sans"/>
                        <a:cs typeface="Fira Sans"/>
                        <a:sym typeface="Fira Sans"/>
                      </a:endParaRPr>
                    </a:p>
                  </a:txBody>
                  <a:tcPr marL="60689" marR="60689" marT="60689" marB="60689" anchor="ctr">
                    <a:lnL w="38100" cap="flat" cmpd="sng" algn="ctr">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38100" cap="flat" cmpd="sng" algn="ctr">
                      <a:solidFill>
                        <a:schemeClr val="dk2"/>
                      </a:solidFill>
                      <a:prstDash val="solid"/>
                      <a:round/>
                      <a:headEnd type="none" w="sm" len="sm"/>
                      <a:tailEnd type="none" w="sm" len="sm"/>
                    </a:lnB>
                  </a:tcPr>
                </a:tc>
                <a:extLst>
                  <a:ext uri="{0D108BD9-81ED-4DB2-BD59-A6C34878D82A}">
                    <a16:rowId xmlns:a16="http://schemas.microsoft.com/office/drawing/2014/main" val="3545540601"/>
                  </a:ext>
                </a:extLst>
              </a:tr>
            </a:tbl>
          </a:graphicData>
        </a:graphic>
      </p:graphicFrame>
      <p:sp>
        <p:nvSpPr>
          <p:cNvPr id="12" name="CasellaDiTesto 11">
            <a:extLst>
              <a:ext uri="{FF2B5EF4-FFF2-40B4-BE49-F238E27FC236}">
                <a16:creationId xmlns:a16="http://schemas.microsoft.com/office/drawing/2014/main" id="{4E89ADC4-E6E0-E647-B8C8-6392A602DD28}"/>
              </a:ext>
            </a:extLst>
          </p:cNvPr>
          <p:cNvSpPr txBox="1"/>
          <p:nvPr/>
        </p:nvSpPr>
        <p:spPr>
          <a:xfrm>
            <a:off x="5411949" y="4244983"/>
            <a:ext cx="2346845" cy="738664"/>
          </a:xfrm>
          <a:prstGeom prst="rect">
            <a:avLst/>
          </a:prstGeom>
          <a:noFill/>
        </p:spPr>
        <p:txBody>
          <a:bodyPr wrap="square" rtlCol="0">
            <a:spAutoFit/>
          </a:bodyPr>
          <a:lstStyle/>
          <a:p>
            <a:r>
              <a:rPr lang="it-IT">
                <a:solidFill>
                  <a:schemeClr val="accent4"/>
                </a:solidFill>
                <a:latin typeface="Fira Sans"/>
                <a:sym typeface="Fira Sans"/>
              </a:rPr>
              <a:t>L’utente è riuscito a completare tutti i task senza difficoltà</a:t>
            </a:r>
          </a:p>
        </p:txBody>
      </p:sp>
    </p:spTree>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411"/>
        <p:cNvGrpSpPr/>
        <p:nvPr/>
      </p:nvGrpSpPr>
      <p:grpSpPr>
        <a:xfrm>
          <a:off x="0" y="0"/>
          <a:ext cx="0" cy="0"/>
          <a:chOff x="0" y="0"/>
          <a:chExt cx="0" cy="0"/>
        </a:xfrm>
      </p:grpSpPr>
      <p:sp>
        <p:nvSpPr>
          <p:cNvPr id="412" name="Google Shape;412;p48"/>
          <p:cNvSpPr txBox="1">
            <a:spLocks noGrp="1"/>
          </p:cNvSpPr>
          <p:nvPr>
            <p:ph type="ctrTitle" idx="2"/>
          </p:nvPr>
        </p:nvSpPr>
        <p:spPr>
          <a:xfrm>
            <a:off x="219740" y="2925850"/>
            <a:ext cx="8924260" cy="93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SUPPORTO</a:t>
            </a:r>
            <a:endParaRPr/>
          </a:p>
        </p:txBody>
      </p:sp>
      <p:sp>
        <p:nvSpPr>
          <p:cNvPr id="413" name="Google Shape;413;p48"/>
          <p:cNvSpPr txBox="1">
            <a:spLocks noGrp="1"/>
          </p:cNvSpPr>
          <p:nvPr>
            <p:ph type="title"/>
          </p:nvPr>
        </p:nvSpPr>
        <p:spPr>
          <a:xfrm>
            <a:off x="3336450" y="736950"/>
            <a:ext cx="2471100" cy="18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Tree>
    <p:extLst>
      <p:ext uri="{BB962C8B-B14F-4D97-AF65-F5344CB8AC3E}">
        <p14:creationId xmlns:p14="http://schemas.microsoft.com/office/powerpoint/2010/main" val="3488367418"/>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6" name="Google Shape;1026;p72"/>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MODIFICHE</a:t>
            </a:r>
            <a:endParaRPr/>
          </a:p>
        </p:txBody>
      </p:sp>
      <p:grpSp>
        <p:nvGrpSpPr>
          <p:cNvPr id="9" name="Google Shape;981;p71">
            <a:extLst>
              <a:ext uri="{FF2B5EF4-FFF2-40B4-BE49-F238E27FC236}">
                <a16:creationId xmlns:a16="http://schemas.microsoft.com/office/drawing/2014/main" id="{8FDCA0EC-BE7C-DF4C-8ADD-7B5E7FD6ABBC}"/>
              </a:ext>
            </a:extLst>
          </p:cNvPr>
          <p:cNvGrpSpPr/>
          <p:nvPr/>
        </p:nvGrpSpPr>
        <p:grpSpPr>
          <a:xfrm>
            <a:off x="522750" y="3038533"/>
            <a:ext cx="354063" cy="354097"/>
            <a:chOff x="5257752" y="2372452"/>
            <a:chExt cx="548135" cy="548188"/>
          </a:xfrm>
        </p:grpSpPr>
        <p:sp>
          <p:nvSpPr>
            <p:cNvPr id="10" name="Google Shape;982;p71">
              <a:extLst>
                <a:ext uri="{FF2B5EF4-FFF2-40B4-BE49-F238E27FC236}">
                  <a16:creationId xmlns:a16="http://schemas.microsoft.com/office/drawing/2014/main" id="{7FF83681-7374-274B-81B5-B7D96BA095F1}"/>
                </a:ext>
              </a:extLst>
            </p:cNvPr>
            <p:cNvSpPr/>
            <p:nvPr/>
          </p:nvSpPr>
          <p:spPr>
            <a:xfrm>
              <a:off x="5586428" y="2546023"/>
              <a:ext cx="46060" cy="36588"/>
            </a:xfrm>
            <a:custGeom>
              <a:avLst/>
              <a:gdLst/>
              <a:ahLst/>
              <a:cxnLst/>
              <a:rect l="l" t="t" r="r" b="b"/>
              <a:pathLst>
                <a:path w="1736" h="1379" extrusionOk="0">
                  <a:moveTo>
                    <a:pt x="1385" y="0"/>
                  </a:moveTo>
                  <a:cubicBezTo>
                    <a:pt x="1318" y="0"/>
                    <a:pt x="1251" y="20"/>
                    <a:pt x="1193" y="58"/>
                  </a:cubicBezTo>
                  <a:lnTo>
                    <a:pt x="160" y="748"/>
                  </a:lnTo>
                  <a:cubicBezTo>
                    <a:pt x="59" y="816"/>
                    <a:pt x="1" y="932"/>
                    <a:pt x="9" y="1056"/>
                  </a:cubicBezTo>
                  <a:cubicBezTo>
                    <a:pt x="16" y="1179"/>
                    <a:pt x="89" y="1287"/>
                    <a:pt x="199" y="1342"/>
                  </a:cubicBezTo>
                  <a:cubicBezTo>
                    <a:pt x="248" y="1366"/>
                    <a:pt x="300" y="1378"/>
                    <a:pt x="353" y="1378"/>
                  </a:cubicBezTo>
                  <a:cubicBezTo>
                    <a:pt x="419" y="1378"/>
                    <a:pt x="486" y="1359"/>
                    <a:pt x="543" y="1320"/>
                  </a:cubicBezTo>
                  <a:lnTo>
                    <a:pt x="1576" y="631"/>
                  </a:lnTo>
                  <a:cubicBezTo>
                    <a:pt x="1679" y="563"/>
                    <a:pt x="1736" y="446"/>
                    <a:pt x="1729" y="323"/>
                  </a:cubicBezTo>
                  <a:cubicBezTo>
                    <a:pt x="1721" y="200"/>
                    <a:pt x="1648" y="91"/>
                    <a:pt x="1538" y="37"/>
                  </a:cubicBezTo>
                  <a:cubicBezTo>
                    <a:pt x="1489" y="12"/>
                    <a:pt x="1437" y="0"/>
                    <a:pt x="1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83;p71">
              <a:extLst>
                <a:ext uri="{FF2B5EF4-FFF2-40B4-BE49-F238E27FC236}">
                  <a16:creationId xmlns:a16="http://schemas.microsoft.com/office/drawing/2014/main" id="{4002B9D0-7F53-6D48-9721-1E2166893B73}"/>
                </a:ext>
              </a:extLst>
            </p:cNvPr>
            <p:cNvSpPr/>
            <p:nvPr/>
          </p:nvSpPr>
          <p:spPr>
            <a:xfrm>
              <a:off x="5430076" y="2546023"/>
              <a:ext cx="48236" cy="36588"/>
            </a:xfrm>
            <a:custGeom>
              <a:avLst/>
              <a:gdLst/>
              <a:ahLst/>
              <a:cxnLst/>
              <a:rect l="l" t="t" r="r" b="b"/>
              <a:pathLst>
                <a:path w="1818" h="1379" extrusionOk="0">
                  <a:moveTo>
                    <a:pt x="393" y="1"/>
                  </a:moveTo>
                  <a:cubicBezTo>
                    <a:pt x="281" y="1"/>
                    <a:pt x="171" y="55"/>
                    <a:pt x="105" y="155"/>
                  </a:cubicBezTo>
                  <a:cubicBezTo>
                    <a:pt x="0" y="313"/>
                    <a:pt x="42" y="526"/>
                    <a:pt x="200" y="631"/>
                  </a:cubicBezTo>
                  <a:lnTo>
                    <a:pt x="1234" y="1320"/>
                  </a:lnTo>
                  <a:cubicBezTo>
                    <a:pt x="1293" y="1360"/>
                    <a:pt x="1360" y="1378"/>
                    <a:pt x="1425" y="1378"/>
                  </a:cubicBezTo>
                  <a:cubicBezTo>
                    <a:pt x="1536" y="1378"/>
                    <a:pt x="1645" y="1325"/>
                    <a:pt x="1710" y="1226"/>
                  </a:cubicBezTo>
                  <a:cubicBezTo>
                    <a:pt x="1817" y="1067"/>
                    <a:pt x="1774" y="853"/>
                    <a:pt x="1616" y="748"/>
                  </a:cubicBezTo>
                  <a:lnTo>
                    <a:pt x="583" y="58"/>
                  </a:lnTo>
                  <a:cubicBezTo>
                    <a:pt x="525" y="19"/>
                    <a:pt x="459" y="1"/>
                    <a:pt x="3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84;p71">
              <a:extLst>
                <a:ext uri="{FF2B5EF4-FFF2-40B4-BE49-F238E27FC236}">
                  <a16:creationId xmlns:a16="http://schemas.microsoft.com/office/drawing/2014/main" id="{F4CA954D-D142-A940-AEDE-0BD5D3760BE3}"/>
                </a:ext>
              </a:extLst>
            </p:cNvPr>
            <p:cNvSpPr/>
            <p:nvPr/>
          </p:nvSpPr>
          <p:spPr>
            <a:xfrm>
              <a:off x="5449550" y="2628218"/>
              <a:ext cx="164475" cy="36615"/>
            </a:xfrm>
            <a:custGeom>
              <a:avLst/>
              <a:gdLst/>
              <a:ahLst/>
              <a:cxnLst/>
              <a:rect l="l" t="t" r="r" b="b"/>
              <a:pathLst>
                <a:path w="6199" h="1380" extrusionOk="0">
                  <a:moveTo>
                    <a:pt x="1234" y="1"/>
                  </a:moveTo>
                  <a:cubicBezTo>
                    <a:pt x="1228" y="1"/>
                    <a:pt x="1221" y="1"/>
                    <a:pt x="1215" y="1"/>
                  </a:cubicBezTo>
                  <a:lnTo>
                    <a:pt x="345" y="1"/>
                  </a:lnTo>
                  <a:cubicBezTo>
                    <a:pt x="155" y="1"/>
                    <a:pt x="1" y="156"/>
                    <a:pt x="1" y="346"/>
                  </a:cubicBezTo>
                  <a:cubicBezTo>
                    <a:pt x="2" y="536"/>
                    <a:pt x="155" y="690"/>
                    <a:pt x="347" y="690"/>
                  </a:cubicBezTo>
                  <a:lnTo>
                    <a:pt x="1215" y="690"/>
                  </a:lnTo>
                  <a:cubicBezTo>
                    <a:pt x="1221" y="690"/>
                    <a:pt x="1228" y="690"/>
                    <a:pt x="1234" y="690"/>
                  </a:cubicBezTo>
                  <a:cubicBezTo>
                    <a:pt x="1407" y="690"/>
                    <a:pt x="1574" y="753"/>
                    <a:pt x="1704" y="869"/>
                  </a:cubicBezTo>
                  <a:cubicBezTo>
                    <a:pt x="2068" y="1198"/>
                    <a:pt x="2541" y="1379"/>
                    <a:pt x="3031" y="1379"/>
                  </a:cubicBezTo>
                  <a:cubicBezTo>
                    <a:pt x="3054" y="1379"/>
                    <a:pt x="3078" y="1379"/>
                    <a:pt x="3101" y="1378"/>
                  </a:cubicBezTo>
                  <a:cubicBezTo>
                    <a:pt x="3125" y="1379"/>
                    <a:pt x="3148" y="1379"/>
                    <a:pt x="3172" y="1379"/>
                  </a:cubicBezTo>
                  <a:cubicBezTo>
                    <a:pt x="3660" y="1379"/>
                    <a:pt x="4133" y="1198"/>
                    <a:pt x="4497" y="869"/>
                  </a:cubicBezTo>
                  <a:cubicBezTo>
                    <a:pt x="4627" y="753"/>
                    <a:pt x="4794" y="690"/>
                    <a:pt x="4967" y="690"/>
                  </a:cubicBezTo>
                  <a:cubicBezTo>
                    <a:pt x="4973" y="690"/>
                    <a:pt x="4980" y="690"/>
                    <a:pt x="4986" y="690"/>
                  </a:cubicBezTo>
                  <a:lnTo>
                    <a:pt x="5854" y="690"/>
                  </a:lnTo>
                  <a:cubicBezTo>
                    <a:pt x="6046" y="690"/>
                    <a:pt x="6199" y="536"/>
                    <a:pt x="6199" y="346"/>
                  </a:cubicBezTo>
                  <a:cubicBezTo>
                    <a:pt x="6199" y="156"/>
                    <a:pt x="6046" y="1"/>
                    <a:pt x="5854" y="1"/>
                  </a:cubicBezTo>
                  <a:lnTo>
                    <a:pt x="4986" y="1"/>
                  </a:lnTo>
                  <a:cubicBezTo>
                    <a:pt x="4980" y="1"/>
                    <a:pt x="4973" y="1"/>
                    <a:pt x="4967" y="1"/>
                  </a:cubicBezTo>
                  <a:cubicBezTo>
                    <a:pt x="4619" y="1"/>
                    <a:pt x="4282" y="130"/>
                    <a:pt x="4024" y="366"/>
                  </a:cubicBezTo>
                  <a:cubicBezTo>
                    <a:pt x="3787" y="576"/>
                    <a:pt x="3481" y="692"/>
                    <a:pt x="3164" y="692"/>
                  </a:cubicBezTo>
                  <a:cubicBezTo>
                    <a:pt x="3142" y="692"/>
                    <a:pt x="3121" y="691"/>
                    <a:pt x="3100" y="690"/>
                  </a:cubicBezTo>
                  <a:cubicBezTo>
                    <a:pt x="3078" y="691"/>
                    <a:pt x="3057" y="692"/>
                    <a:pt x="3036" y="692"/>
                  </a:cubicBezTo>
                  <a:cubicBezTo>
                    <a:pt x="2720" y="692"/>
                    <a:pt x="2414" y="576"/>
                    <a:pt x="2175" y="366"/>
                  </a:cubicBezTo>
                  <a:cubicBezTo>
                    <a:pt x="1919" y="130"/>
                    <a:pt x="1582" y="1"/>
                    <a:pt x="1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85;p71">
              <a:extLst>
                <a:ext uri="{FF2B5EF4-FFF2-40B4-BE49-F238E27FC236}">
                  <a16:creationId xmlns:a16="http://schemas.microsoft.com/office/drawing/2014/main" id="{F2DE1B8E-C514-CE42-AFAD-651D42020D00}"/>
                </a:ext>
              </a:extLst>
            </p:cNvPr>
            <p:cNvSpPr/>
            <p:nvPr/>
          </p:nvSpPr>
          <p:spPr>
            <a:xfrm>
              <a:off x="5257752" y="2372452"/>
              <a:ext cx="548135" cy="548188"/>
            </a:xfrm>
            <a:custGeom>
              <a:avLst/>
              <a:gdLst/>
              <a:ahLst/>
              <a:cxnLst/>
              <a:rect l="l" t="t" r="r" b="b"/>
              <a:pathLst>
                <a:path w="20659" h="20661" extrusionOk="0">
                  <a:moveTo>
                    <a:pt x="5554" y="690"/>
                  </a:moveTo>
                  <a:lnTo>
                    <a:pt x="4820" y="1791"/>
                  </a:lnTo>
                  <a:lnTo>
                    <a:pt x="4820" y="1033"/>
                  </a:lnTo>
                  <a:cubicBezTo>
                    <a:pt x="4820" y="843"/>
                    <a:pt x="4975" y="690"/>
                    <a:pt x="5165" y="690"/>
                  </a:cubicBezTo>
                  <a:close/>
                  <a:moveTo>
                    <a:pt x="8309" y="690"/>
                  </a:moveTo>
                  <a:lnTo>
                    <a:pt x="7576" y="1791"/>
                  </a:lnTo>
                  <a:lnTo>
                    <a:pt x="6842" y="690"/>
                  </a:lnTo>
                  <a:close/>
                  <a:moveTo>
                    <a:pt x="11063" y="690"/>
                  </a:moveTo>
                  <a:lnTo>
                    <a:pt x="10330" y="1791"/>
                  </a:lnTo>
                  <a:lnTo>
                    <a:pt x="9596" y="690"/>
                  </a:lnTo>
                  <a:close/>
                  <a:moveTo>
                    <a:pt x="13819" y="690"/>
                  </a:moveTo>
                  <a:lnTo>
                    <a:pt x="13085" y="1791"/>
                  </a:lnTo>
                  <a:lnTo>
                    <a:pt x="12350" y="690"/>
                  </a:lnTo>
                  <a:close/>
                  <a:moveTo>
                    <a:pt x="15494" y="690"/>
                  </a:moveTo>
                  <a:cubicBezTo>
                    <a:pt x="15684" y="690"/>
                    <a:pt x="15839" y="843"/>
                    <a:pt x="15839" y="1033"/>
                  </a:cubicBezTo>
                  <a:lnTo>
                    <a:pt x="15839" y="1791"/>
                  </a:lnTo>
                  <a:lnTo>
                    <a:pt x="15105" y="690"/>
                  </a:lnTo>
                  <a:close/>
                  <a:moveTo>
                    <a:pt x="6199" y="965"/>
                  </a:moveTo>
                  <a:lnTo>
                    <a:pt x="6932" y="2067"/>
                  </a:lnTo>
                  <a:lnTo>
                    <a:pt x="5464" y="2067"/>
                  </a:lnTo>
                  <a:lnTo>
                    <a:pt x="6199" y="965"/>
                  </a:lnTo>
                  <a:close/>
                  <a:moveTo>
                    <a:pt x="8953" y="965"/>
                  </a:moveTo>
                  <a:lnTo>
                    <a:pt x="9686" y="2067"/>
                  </a:lnTo>
                  <a:lnTo>
                    <a:pt x="8219" y="2067"/>
                  </a:lnTo>
                  <a:lnTo>
                    <a:pt x="8953" y="965"/>
                  </a:lnTo>
                  <a:close/>
                  <a:moveTo>
                    <a:pt x="11708" y="965"/>
                  </a:moveTo>
                  <a:lnTo>
                    <a:pt x="12442" y="2067"/>
                  </a:lnTo>
                  <a:lnTo>
                    <a:pt x="10973" y="2067"/>
                  </a:lnTo>
                  <a:lnTo>
                    <a:pt x="11708" y="965"/>
                  </a:lnTo>
                  <a:close/>
                  <a:moveTo>
                    <a:pt x="14462" y="965"/>
                  </a:moveTo>
                  <a:lnTo>
                    <a:pt x="15196" y="2067"/>
                  </a:lnTo>
                  <a:lnTo>
                    <a:pt x="13727" y="2067"/>
                  </a:lnTo>
                  <a:lnTo>
                    <a:pt x="14462" y="965"/>
                  </a:lnTo>
                  <a:close/>
                  <a:moveTo>
                    <a:pt x="15839" y="2755"/>
                  </a:moveTo>
                  <a:lnTo>
                    <a:pt x="15839" y="5166"/>
                  </a:lnTo>
                  <a:lnTo>
                    <a:pt x="11708" y="5166"/>
                  </a:lnTo>
                  <a:cubicBezTo>
                    <a:pt x="11163" y="5166"/>
                    <a:pt x="10652" y="5426"/>
                    <a:pt x="10330" y="5864"/>
                  </a:cubicBezTo>
                  <a:cubicBezTo>
                    <a:pt x="10007" y="5426"/>
                    <a:pt x="9496" y="5166"/>
                    <a:pt x="8953" y="5166"/>
                  </a:cubicBezTo>
                  <a:lnTo>
                    <a:pt x="4820" y="5166"/>
                  </a:lnTo>
                  <a:lnTo>
                    <a:pt x="4820" y="4477"/>
                  </a:lnTo>
                  <a:lnTo>
                    <a:pt x="14807" y="4477"/>
                  </a:lnTo>
                  <a:cubicBezTo>
                    <a:pt x="14996" y="4477"/>
                    <a:pt x="15150" y="4322"/>
                    <a:pt x="15150" y="4132"/>
                  </a:cubicBezTo>
                  <a:cubicBezTo>
                    <a:pt x="15150" y="3942"/>
                    <a:pt x="14996" y="3788"/>
                    <a:pt x="14807" y="3788"/>
                  </a:cubicBezTo>
                  <a:lnTo>
                    <a:pt x="4820" y="3788"/>
                  </a:lnTo>
                  <a:lnTo>
                    <a:pt x="4820" y="2755"/>
                  </a:lnTo>
                  <a:close/>
                  <a:moveTo>
                    <a:pt x="8953" y="5854"/>
                  </a:moveTo>
                  <a:cubicBezTo>
                    <a:pt x="9523" y="5854"/>
                    <a:pt x="9986" y="6317"/>
                    <a:pt x="9986" y="6887"/>
                  </a:cubicBezTo>
                  <a:cubicBezTo>
                    <a:pt x="9984" y="7837"/>
                    <a:pt x="9215" y="8607"/>
                    <a:pt x="8264" y="8609"/>
                  </a:cubicBezTo>
                  <a:lnTo>
                    <a:pt x="6199" y="8609"/>
                  </a:lnTo>
                  <a:cubicBezTo>
                    <a:pt x="5438" y="8609"/>
                    <a:pt x="4822" y="7992"/>
                    <a:pt x="4822" y="7231"/>
                  </a:cubicBezTo>
                  <a:lnTo>
                    <a:pt x="4822" y="5854"/>
                  </a:lnTo>
                  <a:close/>
                  <a:moveTo>
                    <a:pt x="15839" y="5854"/>
                  </a:moveTo>
                  <a:lnTo>
                    <a:pt x="15839" y="7231"/>
                  </a:lnTo>
                  <a:cubicBezTo>
                    <a:pt x="15839" y="7992"/>
                    <a:pt x="15223" y="8609"/>
                    <a:pt x="14462" y="8609"/>
                  </a:cubicBezTo>
                  <a:lnTo>
                    <a:pt x="12395" y="8609"/>
                  </a:lnTo>
                  <a:cubicBezTo>
                    <a:pt x="11446" y="8607"/>
                    <a:pt x="10675" y="7837"/>
                    <a:pt x="10673" y="6887"/>
                  </a:cubicBezTo>
                  <a:cubicBezTo>
                    <a:pt x="10673" y="6317"/>
                    <a:pt x="11136" y="5854"/>
                    <a:pt x="11708" y="5854"/>
                  </a:cubicBezTo>
                  <a:close/>
                  <a:moveTo>
                    <a:pt x="10675" y="8570"/>
                  </a:moveTo>
                  <a:cubicBezTo>
                    <a:pt x="11126" y="9035"/>
                    <a:pt x="11747" y="9298"/>
                    <a:pt x="12395" y="9298"/>
                  </a:cubicBezTo>
                  <a:lnTo>
                    <a:pt x="14462" y="9298"/>
                  </a:lnTo>
                  <a:cubicBezTo>
                    <a:pt x="14971" y="9296"/>
                    <a:pt x="15461" y="9108"/>
                    <a:pt x="15839" y="8767"/>
                  </a:cubicBezTo>
                  <a:lnTo>
                    <a:pt x="15839" y="12112"/>
                  </a:lnTo>
                  <a:cubicBezTo>
                    <a:pt x="15802" y="12076"/>
                    <a:pt x="15766" y="12036"/>
                    <a:pt x="15727" y="12001"/>
                  </a:cubicBezTo>
                  <a:cubicBezTo>
                    <a:pt x="15286" y="11619"/>
                    <a:pt x="14730" y="11398"/>
                    <a:pt x="14147" y="11370"/>
                  </a:cubicBezTo>
                  <a:cubicBezTo>
                    <a:pt x="14137" y="11370"/>
                    <a:pt x="14129" y="11363"/>
                    <a:pt x="14117" y="11363"/>
                  </a:cubicBezTo>
                  <a:cubicBezTo>
                    <a:pt x="14107" y="11363"/>
                    <a:pt x="14106" y="11366"/>
                    <a:pt x="14099" y="11366"/>
                  </a:cubicBezTo>
                  <a:cubicBezTo>
                    <a:pt x="14075" y="11365"/>
                    <a:pt x="14052" y="11365"/>
                    <a:pt x="14028" y="11365"/>
                  </a:cubicBezTo>
                  <a:cubicBezTo>
                    <a:pt x="13937" y="11365"/>
                    <a:pt x="13846" y="11370"/>
                    <a:pt x="13754" y="11380"/>
                  </a:cubicBezTo>
                  <a:lnTo>
                    <a:pt x="11378" y="11649"/>
                  </a:lnTo>
                  <a:cubicBezTo>
                    <a:pt x="11030" y="11688"/>
                    <a:pt x="10680" y="11708"/>
                    <a:pt x="10331" y="11708"/>
                  </a:cubicBezTo>
                  <a:cubicBezTo>
                    <a:pt x="9982" y="11708"/>
                    <a:pt x="9633" y="11688"/>
                    <a:pt x="9285" y="11649"/>
                  </a:cubicBezTo>
                  <a:lnTo>
                    <a:pt x="6908" y="11380"/>
                  </a:lnTo>
                  <a:cubicBezTo>
                    <a:pt x="6825" y="11371"/>
                    <a:pt x="6739" y="11366"/>
                    <a:pt x="6654" y="11366"/>
                  </a:cubicBezTo>
                  <a:cubicBezTo>
                    <a:pt x="6624" y="11366"/>
                    <a:pt x="6594" y="11367"/>
                    <a:pt x="6564" y="11368"/>
                  </a:cubicBezTo>
                  <a:cubicBezTo>
                    <a:pt x="6557" y="11365"/>
                    <a:pt x="6550" y="11365"/>
                    <a:pt x="6542" y="11363"/>
                  </a:cubicBezTo>
                  <a:cubicBezTo>
                    <a:pt x="6532" y="11363"/>
                    <a:pt x="6522" y="11368"/>
                    <a:pt x="6512" y="11370"/>
                  </a:cubicBezTo>
                  <a:cubicBezTo>
                    <a:pt x="5929" y="11398"/>
                    <a:pt x="5375" y="11621"/>
                    <a:pt x="4933" y="12001"/>
                  </a:cubicBezTo>
                  <a:cubicBezTo>
                    <a:pt x="4893" y="12036"/>
                    <a:pt x="4858" y="12074"/>
                    <a:pt x="4822" y="12112"/>
                  </a:cubicBezTo>
                  <a:lnTo>
                    <a:pt x="4822" y="8767"/>
                  </a:lnTo>
                  <a:cubicBezTo>
                    <a:pt x="5198" y="9108"/>
                    <a:pt x="5689" y="9298"/>
                    <a:pt x="6199" y="9298"/>
                  </a:cubicBezTo>
                  <a:lnTo>
                    <a:pt x="8264" y="9298"/>
                  </a:lnTo>
                  <a:cubicBezTo>
                    <a:pt x="8913" y="9298"/>
                    <a:pt x="9533" y="9035"/>
                    <a:pt x="9986" y="8570"/>
                  </a:cubicBezTo>
                  <a:lnTo>
                    <a:pt x="9986" y="9298"/>
                  </a:lnTo>
                  <a:cubicBezTo>
                    <a:pt x="9986" y="9488"/>
                    <a:pt x="10141" y="9641"/>
                    <a:pt x="10330" y="9641"/>
                  </a:cubicBezTo>
                  <a:cubicBezTo>
                    <a:pt x="10520" y="9641"/>
                    <a:pt x="10675" y="9488"/>
                    <a:pt x="10675" y="9298"/>
                  </a:cubicBezTo>
                  <a:lnTo>
                    <a:pt x="10675" y="8570"/>
                  </a:lnTo>
                  <a:close/>
                  <a:moveTo>
                    <a:pt x="13772" y="12071"/>
                  </a:moveTo>
                  <a:lnTo>
                    <a:pt x="13772" y="12459"/>
                  </a:lnTo>
                  <a:cubicBezTo>
                    <a:pt x="13772" y="12637"/>
                    <a:pt x="13639" y="12783"/>
                    <a:pt x="13463" y="12802"/>
                  </a:cubicBezTo>
                  <a:cubicBezTo>
                    <a:pt x="12663" y="12883"/>
                    <a:pt x="11374" y="13025"/>
                    <a:pt x="11374" y="13025"/>
                  </a:cubicBezTo>
                  <a:cubicBezTo>
                    <a:pt x="11027" y="13065"/>
                    <a:pt x="10678" y="13085"/>
                    <a:pt x="10329" y="13085"/>
                  </a:cubicBezTo>
                  <a:cubicBezTo>
                    <a:pt x="9979" y="13085"/>
                    <a:pt x="9630" y="13065"/>
                    <a:pt x="9283" y="13025"/>
                  </a:cubicBezTo>
                  <a:cubicBezTo>
                    <a:pt x="9283" y="13025"/>
                    <a:pt x="7996" y="12883"/>
                    <a:pt x="7196" y="12802"/>
                  </a:cubicBezTo>
                  <a:cubicBezTo>
                    <a:pt x="7020" y="12783"/>
                    <a:pt x="6885" y="12637"/>
                    <a:pt x="6885" y="12459"/>
                  </a:cubicBezTo>
                  <a:lnTo>
                    <a:pt x="6887" y="12071"/>
                  </a:lnTo>
                  <a:lnTo>
                    <a:pt x="9206" y="12334"/>
                  </a:lnTo>
                  <a:cubicBezTo>
                    <a:pt x="9579" y="12375"/>
                    <a:pt x="9954" y="12396"/>
                    <a:pt x="10330" y="12396"/>
                  </a:cubicBezTo>
                  <a:cubicBezTo>
                    <a:pt x="10705" y="12396"/>
                    <a:pt x="11081" y="12375"/>
                    <a:pt x="11454" y="12334"/>
                  </a:cubicBezTo>
                  <a:lnTo>
                    <a:pt x="13772" y="12071"/>
                  </a:lnTo>
                  <a:close/>
                  <a:moveTo>
                    <a:pt x="6199" y="12101"/>
                  </a:moveTo>
                  <a:lnTo>
                    <a:pt x="6199" y="12459"/>
                  </a:lnTo>
                  <a:cubicBezTo>
                    <a:pt x="6197" y="12990"/>
                    <a:pt x="6600" y="13434"/>
                    <a:pt x="7128" y="13486"/>
                  </a:cubicBezTo>
                  <a:cubicBezTo>
                    <a:pt x="7926" y="13568"/>
                    <a:pt x="9208" y="13709"/>
                    <a:pt x="9208" y="13709"/>
                  </a:cubicBezTo>
                  <a:cubicBezTo>
                    <a:pt x="9581" y="13752"/>
                    <a:pt x="9956" y="13773"/>
                    <a:pt x="10330" y="13773"/>
                  </a:cubicBezTo>
                  <a:cubicBezTo>
                    <a:pt x="10705" y="13773"/>
                    <a:pt x="11080" y="13752"/>
                    <a:pt x="11453" y="13709"/>
                  </a:cubicBezTo>
                  <a:cubicBezTo>
                    <a:pt x="11453" y="13709"/>
                    <a:pt x="12737" y="13568"/>
                    <a:pt x="13534" y="13486"/>
                  </a:cubicBezTo>
                  <a:cubicBezTo>
                    <a:pt x="14062" y="13433"/>
                    <a:pt x="14464" y="12990"/>
                    <a:pt x="14462" y="12459"/>
                  </a:cubicBezTo>
                  <a:lnTo>
                    <a:pt x="14462" y="12102"/>
                  </a:lnTo>
                  <a:cubicBezTo>
                    <a:pt x="14762" y="12169"/>
                    <a:pt x="15038" y="12310"/>
                    <a:pt x="15268" y="12515"/>
                  </a:cubicBezTo>
                  <a:cubicBezTo>
                    <a:pt x="15631" y="12832"/>
                    <a:pt x="15839" y="13291"/>
                    <a:pt x="15839" y="13772"/>
                  </a:cubicBezTo>
                  <a:cubicBezTo>
                    <a:pt x="15839" y="14255"/>
                    <a:pt x="15631" y="14713"/>
                    <a:pt x="15268" y="15031"/>
                  </a:cubicBezTo>
                  <a:cubicBezTo>
                    <a:pt x="14929" y="15331"/>
                    <a:pt x="14494" y="15495"/>
                    <a:pt x="14046" y="15495"/>
                  </a:cubicBezTo>
                  <a:cubicBezTo>
                    <a:pt x="13974" y="15495"/>
                    <a:pt x="13903" y="15491"/>
                    <a:pt x="13831" y="15483"/>
                  </a:cubicBezTo>
                  <a:lnTo>
                    <a:pt x="11454" y="15213"/>
                  </a:lnTo>
                  <a:cubicBezTo>
                    <a:pt x="11081" y="15170"/>
                    <a:pt x="10705" y="15149"/>
                    <a:pt x="10330" y="15149"/>
                  </a:cubicBezTo>
                  <a:cubicBezTo>
                    <a:pt x="9954" y="15149"/>
                    <a:pt x="9578" y="15170"/>
                    <a:pt x="9205" y="15213"/>
                  </a:cubicBezTo>
                  <a:lnTo>
                    <a:pt x="6828" y="15483"/>
                  </a:lnTo>
                  <a:cubicBezTo>
                    <a:pt x="6757" y="15491"/>
                    <a:pt x="6687" y="15495"/>
                    <a:pt x="6616" y="15495"/>
                  </a:cubicBezTo>
                  <a:cubicBezTo>
                    <a:pt x="6167" y="15495"/>
                    <a:pt x="5731" y="15332"/>
                    <a:pt x="5389" y="15031"/>
                  </a:cubicBezTo>
                  <a:cubicBezTo>
                    <a:pt x="5028" y="14713"/>
                    <a:pt x="4820" y="14255"/>
                    <a:pt x="4820" y="13772"/>
                  </a:cubicBezTo>
                  <a:cubicBezTo>
                    <a:pt x="4820" y="13291"/>
                    <a:pt x="5028" y="12832"/>
                    <a:pt x="5389" y="12515"/>
                  </a:cubicBezTo>
                  <a:lnTo>
                    <a:pt x="5391" y="12515"/>
                  </a:lnTo>
                  <a:cubicBezTo>
                    <a:pt x="5621" y="12310"/>
                    <a:pt x="5899" y="12169"/>
                    <a:pt x="6199" y="12101"/>
                  </a:cubicBezTo>
                  <a:close/>
                  <a:moveTo>
                    <a:pt x="15841" y="15434"/>
                  </a:moveTo>
                  <a:lnTo>
                    <a:pt x="15841" y="16872"/>
                  </a:lnTo>
                  <a:lnTo>
                    <a:pt x="4820" y="16872"/>
                  </a:lnTo>
                  <a:lnTo>
                    <a:pt x="4820" y="15434"/>
                  </a:lnTo>
                  <a:cubicBezTo>
                    <a:pt x="4857" y="15471"/>
                    <a:pt x="4893" y="15509"/>
                    <a:pt x="4933" y="15544"/>
                  </a:cubicBezTo>
                  <a:cubicBezTo>
                    <a:pt x="5398" y="15956"/>
                    <a:pt x="5996" y="16181"/>
                    <a:pt x="6610" y="16181"/>
                  </a:cubicBezTo>
                  <a:cubicBezTo>
                    <a:pt x="6709" y="16181"/>
                    <a:pt x="6808" y="16176"/>
                    <a:pt x="6907" y="16164"/>
                  </a:cubicBezTo>
                  <a:lnTo>
                    <a:pt x="9283" y="15896"/>
                  </a:lnTo>
                  <a:cubicBezTo>
                    <a:pt x="9631" y="15856"/>
                    <a:pt x="9981" y="15836"/>
                    <a:pt x="10330" y="15836"/>
                  </a:cubicBezTo>
                  <a:cubicBezTo>
                    <a:pt x="10680" y="15836"/>
                    <a:pt x="11030" y="15856"/>
                    <a:pt x="11378" y="15896"/>
                  </a:cubicBezTo>
                  <a:lnTo>
                    <a:pt x="13754" y="16164"/>
                  </a:lnTo>
                  <a:cubicBezTo>
                    <a:pt x="13853" y="16176"/>
                    <a:pt x="13952" y="16181"/>
                    <a:pt x="14051" y="16181"/>
                  </a:cubicBezTo>
                  <a:cubicBezTo>
                    <a:pt x="14665" y="16181"/>
                    <a:pt x="15262" y="15956"/>
                    <a:pt x="15727" y="15544"/>
                  </a:cubicBezTo>
                  <a:cubicBezTo>
                    <a:pt x="15767" y="15511"/>
                    <a:pt x="15802" y="15471"/>
                    <a:pt x="15841" y="15434"/>
                  </a:cubicBezTo>
                  <a:close/>
                  <a:moveTo>
                    <a:pt x="5478" y="17561"/>
                  </a:moveTo>
                  <a:lnTo>
                    <a:pt x="4842" y="18350"/>
                  </a:lnTo>
                  <a:cubicBezTo>
                    <a:pt x="4830" y="18319"/>
                    <a:pt x="4822" y="18284"/>
                    <a:pt x="4822" y="18250"/>
                  </a:cubicBezTo>
                  <a:lnTo>
                    <a:pt x="4822" y="17561"/>
                  </a:lnTo>
                  <a:close/>
                  <a:moveTo>
                    <a:pt x="15839" y="17561"/>
                  </a:moveTo>
                  <a:lnTo>
                    <a:pt x="15839" y="18249"/>
                  </a:lnTo>
                  <a:cubicBezTo>
                    <a:pt x="15837" y="18284"/>
                    <a:pt x="15831" y="18319"/>
                    <a:pt x="15819" y="18350"/>
                  </a:cubicBezTo>
                  <a:lnTo>
                    <a:pt x="15181" y="17561"/>
                  </a:lnTo>
                  <a:close/>
                  <a:moveTo>
                    <a:pt x="8237" y="17561"/>
                  </a:moveTo>
                  <a:lnTo>
                    <a:pt x="7576" y="18387"/>
                  </a:lnTo>
                  <a:lnTo>
                    <a:pt x="6915" y="17561"/>
                  </a:lnTo>
                  <a:close/>
                  <a:moveTo>
                    <a:pt x="10991" y="17561"/>
                  </a:moveTo>
                  <a:lnTo>
                    <a:pt x="10330" y="18387"/>
                  </a:lnTo>
                  <a:lnTo>
                    <a:pt x="9669" y="17561"/>
                  </a:lnTo>
                  <a:close/>
                  <a:moveTo>
                    <a:pt x="13746" y="17561"/>
                  </a:moveTo>
                  <a:lnTo>
                    <a:pt x="13085" y="18387"/>
                  </a:lnTo>
                  <a:lnTo>
                    <a:pt x="12424" y="17561"/>
                  </a:lnTo>
                  <a:close/>
                  <a:moveTo>
                    <a:pt x="6199" y="17767"/>
                  </a:moveTo>
                  <a:lnTo>
                    <a:pt x="6858" y="18593"/>
                  </a:lnTo>
                  <a:lnTo>
                    <a:pt x="5529" y="18593"/>
                  </a:lnTo>
                  <a:lnTo>
                    <a:pt x="6199" y="17767"/>
                  </a:lnTo>
                  <a:close/>
                  <a:moveTo>
                    <a:pt x="8953" y="17767"/>
                  </a:moveTo>
                  <a:lnTo>
                    <a:pt x="9614" y="18593"/>
                  </a:lnTo>
                  <a:lnTo>
                    <a:pt x="8292" y="18593"/>
                  </a:lnTo>
                  <a:lnTo>
                    <a:pt x="8953" y="17767"/>
                  </a:lnTo>
                  <a:close/>
                  <a:moveTo>
                    <a:pt x="11708" y="17767"/>
                  </a:moveTo>
                  <a:lnTo>
                    <a:pt x="12369" y="18593"/>
                  </a:lnTo>
                  <a:lnTo>
                    <a:pt x="11046" y="18593"/>
                  </a:lnTo>
                  <a:lnTo>
                    <a:pt x="11708" y="17767"/>
                  </a:lnTo>
                  <a:close/>
                  <a:moveTo>
                    <a:pt x="14462" y="17767"/>
                  </a:moveTo>
                  <a:lnTo>
                    <a:pt x="15130" y="18593"/>
                  </a:lnTo>
                  <a:lnTo>
                    <a:pt x="13801" y="18593"/>
                  </a:lnTo>
                  <a:lnTo>
                    <a:pt x="14462" y="17767"/>
                  </a:lnTo>
                  <a:close/>
                  <a:moveTo>
                    <a:pt x="18249" y="17906"/>
                  </a:moveTo>
                  <a:cubicBezTo>
                    <a:pt x="19200" y="17906"/>
                    <a:pt x="19969" y="18677"/>
                    <a:pt x="19971" y="19628"/>
                  </a:cubicBezTo>
                  <a:lnTo>
                    <a:pt x="19971" y="19971"/>
                  </a:lnTo>
                  <a:lnTo>
                    <a:pt x="688" y="19971"/>
                  </a:lnTo>
                  <a:lnTo>
                    <a:pt x="688" y="19628"/>
                  </a:lnTo>
                  <a:cubicBezTo>
                    <a:pt x="690" y="18677"/>
                    <a:pt x="1459" y="17906"/>
                    <a:pt x="2410" y="17906"/>
                  </a:cubicBezTo>
                  <a:lnTo>
                    <a:pt x="4132" y="17906"/>
                  </a:lnTo>
                  <a:lnTo>
                    <a:pt x="4132" y="18249"/>
                  </a:lnTo>
                  <a:cubicBezTo>
                    <a:pt x="4132" y="18820"/>
                    <a:pt x="4595" y="19283"/>
                    <a:pt x="5165" y="19283"/>
                  </a:cubicBezTo>
                  <a:lnTo>
                    <a:pt x="15494" y="19283"/>
                  </a:lnTo>
                  <a:cubicBezTo>
                    <a:pt x="16066" y="19283"/>
                    <a:pt x="16527" y="18820"/>
                    <a:pt x="16527" y="18249"/>
                  </a:cubicBezTo>
                  <a:lnTo>
                    <a:pt x="16527" y="17906"/>
                  </a:lnTo>
                  <a:close/>
                  <a:moveTo>
                    <a:pt x="5165" y="1"/>
                  </a:moveTo>
                  <a:cubicBezTo>
                    <a:pt x="4595" y="1"/>
                    <a:pt x="4132" y="464"/>
                    <a:pt x="4132" y="1033"/>
                  </a:cubicBezTo>
                  <a:lnTo>
                    <a:pt x="4132" y="17216"/>
                  </a:lnTo>
                  <a:lnTo>
                    <a:pt x="2410" y="17216"/>
                  </a:lnTo>
                  <a:cubicBezTo>
                    <a:pt x="1080" y="17218"/>
                    <a:pt x="2" y="18295"/>
                    <a:pt x="1" y="19626"/>
                  </a:cubicBezTo>
                  <a:lnTo>
                    <a:pt x="1" y="19971"/>
                  </a:lnTo>
                  <a:cubicBezTo>
                    <a:pt x="1" y="20352"/>
                    <a:pt x="309" y="20660"/>
                    <a:pt x="688" y="20660"/>
                  </a:cubicBezTo>
                  <a:lnTo>
                    <a:pt x="19971" y="20660"/>
                  </a:lnTo>
                  <a:cubicBezTo>
                    <a:pt x="20350" y="20660"/>
                    <a:pt x="20658" y="20352"/>
                    <a:pt x="20658" y="19971"/>
                  </a:cubicBezTo>
                  <a:lnTo>
                    <a:pt x="20658" y="19628"/>
                  </a:lnTo>
                  <a:cubicBezTo>
                    <a:pt x="20658" y="18297"/>
                    <a:pt x="19579" y="17218"/>
                    <a:pt x="18249" y="17216"/>
                  </a:cubicBezTo>
                  <a:lnTo>
                    <a:pt x="16527" y="17216"/>
                  </a:lnTo>
                  <a:lnTo>
                    <a:pt x="16527" y="1033"/>
                  </a:lnTo>
                  <a:cubicBezTo>
                    <a:pt x="16527" y="464"/>
                    <a:pt x="16066" y="1"/>
                    <a:pt x="154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994;p71">
            <a:extLst>
              <a:ext uri="{FF2B5EF4-FFF2-40B4-BE49-F238E27FC236}">
                <a16:creationId xmlns:a16="http://schemas.microsoft.com/office/drawing/2014/main" id="{B0BC7F19-4A9A-BA49-B3E0-BFA741A2F7A3}"/>
              </a:ext>
            </a:extLst>
          </p:cNvPr>
          <p:cNvGrpSpPr/>
          <p:nvPr/>
        </p:nvGrpSpPr>
        <p:grpSpPr>
          <a:xfrm>
            <a:off x="558605" y="3855443"/>
            <a:ext cx="306846" cy="353257"/>
            <a:chOff x="3181053" y="2372691"/>
            <a:chExt cx="475038" cy="546888"/>
          </a:xfrm>
        </p:grpSpPr>
        <p:sp>
          <p:nvSpPr>
            <p:cNvPr id="23" name="Google Shape;995;p71">
              <a:extLst>
                <a:ext uri="{FF2B5EF4-FFF2-40B4-BE49-F238E27FC236}">
                  <a16:creationId xmlns:a16="http://schemas.microsoft.com/office/drawing/2014/main" id="{E811D0FB-8180-4C43-9F0A-DA5813CACAA4}"/>
                </a:ext>
              </a:extLst>
            </p:cNvPr>
            <p:cNvSpPr/>
            <p:nvPr/>
          </p:nvSpPr>
          <p:spPr>
            <a:xfrm>
              <a:off x="3181053" y="2372691"/>
              <a:ext cx="475038" cy="546888"/>
            </a:xfrm>
            <a:custGeom>
              <a:avLst/>
              <a:gdLst/>
              <a:ahLst/>
              <a:cxnLst/>
              <a:rect l="l" t="t" r="r" b="b"/>
              <a:pathLst>
                <a:path w="17904" h="20612" extrusionOk="0">
                  <a:moveTo>
                    <a:pt x="8953" y="640"/>
                  </a:moveTo>
                  <a:cubicBezTo>
                    <a:pt x="13527" y="660"/>
                    <a:pt x="17222" y="4376"/>
                    <a:pt x="17216" y="8953"/>
                  </a:cubicBezTo>
                  <a:cubicBezTo>
                    <a:pt x="17216" y="14598"/>
                    <a:pt x="10480" y="19041"/>
                    <a:pt x="9129" y="19872"/>
                  </a:cubicBezTo>
                  <a:cubicBezTo>
                    <a:pt x="9075" y="19905"/>
                    <a:pt x="9013" y="19922"/>
                    <a:pt x="8952" y="19922"/>
                  </a:cubicBezTo>
                  <a:cubicBezTo>
                    <a:pt x="8890" y="19922"/>
                    <a:pt x="8829" y="19905"/>
                    <a:pt x="8774" y="19872"/>
                  </a:cubicBezTo>
                  <a:cubicBezTo>
                    <a:pt x="7426" y="19039"/>
                    <a:pt x="688" y="14598"/>
                    <a:pt x="688" y="8953"/>
                  </a:cubicBezTo>
                  <a:cubicBezTo>
                    <a:pt x="681" y="4376"/>
                    <a:pt x="4376" y="660"/>
                    <a:pt x="8953" y="640"/>
                  </a:cubicBezTo>
                  <a:close/>
                  <a:moveTo>
                    <a:pt x="8951" y="0"/>
                  </a:moveTo>
                  <a:cubicBezTo>
                    <a:pt x="4007" y="0"/>
                    <a:pt x="0" y="4008"/>
                    <a:pt x="0" y="8953"/>
                  </a:cubicBezTo>
                  <a:cubicBezTo>
                    <a:pt x="0" y="14813"/>
                    <a:pt x="6438" y="19241"/>
                    <a:pt x="8415" y="20458"/>
                  </a:cubicBezTo>
                  <a:cubicBezTo>
                    <a:pt x="8579" y="20560"/>
                    <a:pt x="8765" y="20611"/>
                    <a:pt x="8952" y="20611"/>
                  </a:cubicBezTo>
                  <a:cubicBezTo>
                    <a:pt x="9138" y="20611"/>
                    <a:pt x="9325" y="20560"/>
                    <a:pt x="9489" y="20458"/>
                  </a:cubicBezTo>
                  <a:cubicBezTo>
                    <a:pt x="11465" y="19241"/>
                    <a:pt x="17903" y="14814"/>
                    <a:pt x="17903" y="8953"/>
                  </a:cubicBezTo>
                  <a:cubicBezTo>
                    <a:pt x="17903" y="4008"/>
                    <a:pt x="13895" y="0"/>
                    <a:pt x="89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96;p71">
              <a:extLst>
                <a:ext uri="{FF2B5EF4-FFF2-40B4-BE49-F238E27FC236}">
                  <a16:creationId xmlns:a16="http://schemas.microsoft.com/office/drawing/2014/main" id="{DBAB4AA1-ACA1-1143-B51D-08273393A438}"/>
                </a:ext>
              </a:extLst>
            </p:cNvPr>
            <p:cNvSpPr/>
            <p:nvPr/>
          </p:nvSpPr>
          <p:spPr>
            <a:xfrm>
              <a:off x="3205648" y="2416575"/>
              <a:ext cx="425820" cy="384217"/>
            </a:xfrm>
            <a:custGeom>
              <a:avLst/>
              <a:gdLst/>
              <a:ahLst/>
              <a:cxnLst/>
              <a:rect l="l" t="t" r="r" b="b"/>
              <a:pathLst>
                <a:path w="16049" h="14481" extrusionOk="0">
                  <a:moveTo>
                    <a:pt x="5271" y="4155"/>
                  </a:moveTo>
                  <a:lnTo>
                    <a:pt x="6292" y="5462"/>
                  </a:lnTo>
                  <a:cubicBezTo>
                    <a:pt x="6297" y="5465"/>
                    <a:pt x="6305" y="5478"/>
                    <a:pt x="6292" y="5528"/>
                  </a:cubicBezTo>
                  <a:lnTo>
                    <a:pt x="4237" y="5500"/>
                  </a:lnTo>
                  <a:cubicBezTo>
                    <a:pt x="4235" y="5487"/>
                    <a:pt x="4239" y="5472"/>
                    <a:pt x="4247" y="5462"/>
                  </a:cubicBezTo>
                  <a:lnTo>
                    <a:pt x="5271" y="4155"/>
                  </a:lnTo>
                  <a:close/>
                  <a:moveTo>
                    <a:pt x="10782" y="4155"/>
                  </a:moveTo>
                  <a:lnTo>
                    <a:pt x="11801" y="5462"/>
                  </a:lnTo>
                  <a:cubicBezTo>
                    <a:pt x="11806" y="5465"/>
                    <a:pt x="11816" y="5478"/>
                    <a:pt x="11801" y="5528"/>
                  </a:cubicBezTo>
                  <a:lnTo>
                    <a:pt x="9746" y="5500"/>
                  </a:lnTo>
                  <a:cubicBezTo>
                    <a:pt x="9744" y="5487"/>
                    <a:pt x="9747" y="5472"/>
                    <a:pt x="9756" y="5462"/>
                  </a:cubicBezTo>
                  <a:lnTo>
                    <a:pt x="10782" y="4155"/>
                  </a:lnTo>
                  <a:close/>
                  <a:moveTo>
                    <a:pt x="5807" y="6219"/>
                  </a:moveTo>
                  <a:lnTo>
                    <a:pt x="6647" y="7250"/>
                  </a:lnTo>
                  <a:lnTo>
                    <a:pt x="4392" y="7250"/>
                  </a:lnTo>
                  <a:cubicBezTo>
                    <a:pt x="4385" y="7250"/>
                    <a:pt x="4380" y="7250"/>
                    <a:pt x="4375" y="7252"/>
                  </a:cubicBezTo>
                  <a:lnTo>
                    <a:pt x="3892" y="7252"/>
                  </a:lnTo>
                  <a:lnTo>
                    <a:pt x="4738" y="6219"/>
                  </a:lnTo>
                  <a:close/>
                  <a:moveTo>
                    <a:pt x="11314" y="6219"/>
                  </a:moveTo>
                  <a:lnTo>
                    <a:pt x="12157" y="7250"/>
                  </a:lnTo>
                  <a:lnTo>
                    <a:pt x="9901" y="7250"/>
                  </a:lnTo>
                  <a:cubicBezTo>
                    <a:pt x="9894" y="7250"/>
                    <a:pt x="9889" y="7250"/>
                    <a:pt x="9884" y="7252"/>
                  </a:cubicBezTo>
                  <a:lnTo>
                    <a:pt x="9403" y="7252"/>
                  </a:lnTo>
                  <a:lnTo>
                    <a:pt x="10247" y="6219"/>
                  </a:lnTo>
                  <a:close/>
                  <a:moveTo>
                    <a:pt x="6154" y="7938"/>
                  </a:moveTo>
                  <a:lnTo>
                    <a:pt x="6991" y="8970"/>
                  </a:lnTo>
                  <a:lnTo>
                    <a:pt x="3548" y="8970"/>
                  </a:lnTo>
                  <a:lnTo>
                    <a:pt x="4392" y="7938"/>
                  </a:lnTo>
                  <a:close/>
                  <a:moveTo>
                    <a:pt x="11663" y="7938"/>
                  </a:moveTo>
                  <a:lnTo>
                    <a:pt x="12500" y="8970"/>
                  </a:lnTo>
                  <a:lnTo>
                    <a:pt x="9058" y="8970"/>
                  </a:lnTo>
                  <a:lnTo>
                    <a:pt x="9901" y="7938"/>
                  </a:lnTo>
                  <a:close/>
                  <a:moveTo>
                    <a:pt x="5614" y="9660"/>
                  </a:moveTo>
                  <a:lnTo>
                    <a:pt x="5614" y="11037"/>
                  </a:lnTo>
                  <a:lnTo>
                    <a:pt x="4927" y="11037"/>
                  </a:lnTo>
                  <a:lnTo>
                    <a:pt x="4927" y="9660"/>
                  </a:lnTo>
                  <a:close/>
                  <a:moveTo>
                    <a:pt x="11123" y="9660"/>
                  </a:moveTo>
                  <a:lnTo>
                    <a:pt x="11123" y="11037"/>
                  </a:lnTo>
                  <a:lnTo>
                    <a:pt x="10435" y="11037"/>
                  </a:lnTo>
                  <a:lnTo>
                    <a:pt x="10435" y="9660"/>
                  </a:lnTo>
                  <a:close/>
                  <a:moveTo>
                    <a:pt x="8035" y="707"/>
                  </a:moveTo>
                  <a:cubicBezTo>
                    <a:pt x="10479" y="707"/>
                    <a:pt x="12721" y="2072"/>
                    <a:pt x="13841" y="4246"/>
                  </a:cubicBezTo>
                  <a:cubicBezTo>
                    <a:pt x="14963" y="6423"/>
                    <a:pt x="14773" y="9045"/>
                    <a:pt x="13349" y="11037"/>
                  </a:cubicBezTo>
                  <a:lnTo>
                    <a:pt x="11812" y="11037"/>
                  </a:lnTo>
                  <a:lnTo>
                    <a:pt x="11812" y="9660"/>
                  </a:lnTo>
                  <a:lnTo>
                    <a:pt x="12495" y="9660"/>
                  </a:lnTo>
                  <a:cubicBezTo>
                    <a:pt x="12497" y="9660"/>
                    <a:pt x="12498" y="9660"/>
                    <a:pt x="12499" y="9660"/>
                  </a:cubicBezTo>
                  <a:cubicBezTo>
                    <a:pt x="12766" y="9660"/>
                    <a:pt x="13009" y="9507"/>
                    <a:pt x="13123" y="9265"/>
                  </a:cubicBezTo>
                  <a:cubicBezTo>
                    <a:pt x="13238" y="9027"/>
                    <a:pt x="13203" y="8744"/>
                    <a:pt x="13036" y="8539"/>
                  </a:cubicBezTo>
                  <a:lnTo>
                    <a:pt x="12479" y="7851"/>
                  </a:lnTo>
                  <a:cubicBezTo>
                    <a:pt x="12660" y="7756"/>
                    <a:pt x="12790" y="7585"/>
                    <a:pt x="12832" y="7385"/>
                  </a:cubicBezTo>
                  <a:cubicBezTo>
                    <a:pt x="12872" y="7185"/>
                    <a:pt x="12822" y="6977"/>
                    <a:pt x="12692" y="6817"/>
                  </a:cubicBezTo>
                  <a:lnTo>
                    <a:pt x="12129" y="6128"/>
                  </a:lnTo>
                  <a:cubicBezTo>
                    <a:pt x="12257" y="6058"/>
                    <a:pt x="12360" y="5950"/>
                    <a:pt x="12425" y="5820"/>
                  </a:cubicBezTo>
                  <a:cubicBezTo>
                    <a:pt x="12552" y="5565"/>
                    <a:pt x="12520" y="5260"/>
                    <a:pt x="12345" y="5037"/>
                  </a:cubicBezTo>
                  <a:lnTo>
                    <a:pt x="11324" y="3732"/>
                  </a:lnTo>
                  <a:cubicBezTo>
                    <a:pt x="11190" y="3568"/>
                    <a:pt x="10990" y="3475"/>
                    <a:pt x="10780" y="3475"/>
                  </a:cubicBezTo>
                  <a:cubicBezTo>
                    <a:pt x="10568" y="3475"/>
                    <a:pt x="10369" y="3568"/>
                    <a:pt x="10234" y="3732"/>
                  </a:cubicBezTo>
                  <a:lnTo>
                    <a:pt x="9215" y="5037"/>
                  </a:lnTo>
                  <a:cubicBezTo>
                    <a:pt x="9040" y="5260"/>
                    <a:pt x="9008" y="5565"/>
                    <a:pt x="9135" y="5820"/>
                  </a:cubicBezTo>
                  <a:cubicBezTo>
                    <a:pt x="9198" y="5950"/>
                    <a:pt x="9301" y="6058"/>
                    <a:pt x="9429" y="6126"/>
                  </a:cubicBezTo>
                  <a:lnTo>
                    <a:pt x="8868" y="6817"/>
                  </a:lnTo>
                  <a:cubicBezTo>
                    <a:pt x="8738" y="6975"/>
                    <a:pt x="8687" y="7184"/>
                    <a:pt x="8728" y="7385"/>
                  </a:cubicBezTo>
                  <a:cubicBezTo>
                    <a:pt x="8770" y="7585"/>
                    <a:pt x="8900" y="7756"/>
                    <a:pt x="9081" y="7850"/>
                  </a:cubicBezTo>
                  <a:lnTo>
                    <a:pt x="8523" y="8539"/>
                  </a:lnTo>
                  <a:cubicBezTo>
                    <a:pt x="8355" y="8744"/>
                    <a:pt x="8322" y="9027"/>
                    <a:pt x="8437" y="9265"/>
                  </a:cubicBezTo>
                  <a:cubicBezTo>
                    <a:pt x="8551" y="9507"/>
                    <a:pt x="8792" y="9660"/>
                    <a:pt x="9059" y="9660"/>
                  </a:cubicBezTo>
                  <a:cubicBezTo>
                    <a:pt x="9060" y="9660"/>
                    <a:pt x="9062" y="9660"/>
                    <a:pt x="9063" y="9660"/>
                  </a:cubicBezTo>
                  <a:lnTo>
                    <a:pt x="9747" y="9660"/>
                  </a:lnTo>
                  <a:lnTo>
                    <a:pt x="9747" y="11037"/>
                  </a:lnTo>
                  <a:lnTo>
                    <a:pt x="6304" y="11037"/>
                  </a:lnTo>
                  <a:lnTo>
                    <a:pt x="6304" y="9660"/>
                  </a:lnTo>
                  <a:lnTo>
                    <a:pt x="6986" y="9660"/>
                  </a:lnTo>
                  <a:cubicBezTo>
                    <a:pt x="6988" y="9660"/>
                    <a:pt x="6989" y="9660"/>
                    <a:pt x="6991" y="9660"/>
                  </a:cubicBezTo>
                  <a:cubicBezTo>
                    <a:pt x="7257" y="9660"/>
                    <a:pt x="7500" y="9507"/>
                    <a:pt x="7614" y="9265"/>
                  </a:cubicBezTo>
                  <a:cubicBezTo>
                    <a:pt x="7729" y="9027"/>
                    <a:pt x="7694" y="8744"/>
                    <a:pt x="7528" y="8539"/>
                  </a:cubicBezTo>
                  <a:lnTo>
                    <a:pt x="6970" y="7851"/>
                  </a:lnTo>
                  <a:cubicBezTo>
                    <a:pt x="7151" y="7756"/>
                    <a:pt x="7281" y="7585"/>
                    <a:pt x="7323" y="7385"/>
                  </a:cubicBezTo>
                  <a:cubicBezTo>
                    <a:pt x="7363" y="7185"/>
                    <a:pt x="7311" y="6977"/>
                    <a:pt x="7183" y="6817"/>
                  </a:cubicBezTo>
                  <a:lnTo>
                    <a:pt x="6620" y="6128"/>
                  </a:lnTo>
                  <a:cubicBezTo>
                    <a:pt x="6748" y="6058"/>
                    <a:pt x="6852" y="5950"/>
                    <a:pt x="6917" y="5820"/>
                  </a:cubicBezTo>
                  <a:cubicBezTo>
                    <a:pt x="7043" y="5565"/>
                    <a:pt x="7011" y="5260"/>
                    <a:pt x="6837" y="5037"/>
                  </a:cubicBezTo>
                  <a:lnTo>
                    <a:pt x="5816" y="3732"/>
                  </a:lnTo>
                  <a:cubicBezTo>
                    <a:pt x="5681" y="3568"/>
                    <a:pt x="5481" y="3475"/>
                    <a:pt x="5271" y="3475"/>
                  </a:cubicBezTo>
                  <a:cubicBezTo>
                    <a:pt x="5060" y="3475"/>
                    <a:pt x="4860" y="3568"/>
                    <a:pt x="4725" y="3732"/>
                  </a:cubicBezTo>
                  <a:lnTo>
                    <a:pt x="3706" y="5037"/>
                  </a:lnTo>
                  <a:cubicBezTo>
                    <a:pt x="3531" y="5260"/>
                    <a:pt x="3499" y="5565"/>
                    <a:pt x="3626" y="5820"/>
                  </a:cubicBezTo>
                  <a:cubicBezTo>
                    <a:pt x="3689" y="5950"/>
                    <a:pt x="3792" y="6058"/>
                    <a:pt x="3921" y="6126"/>
                  </a:cubicBezTo>
                  <a:lnTo>
                    <a:pt x="3359" y="6817"/>
                  </a:lnTo>
                  <a:cubicBezTo>
                    <a:pt x="3230" y="6975"/>
                    <a:pt x="3178" y="7184"/>
                    <a:pt x="3220" y="7385"/>
                  </a:cubicBezTo>
                  <a:cubicBezTo>
                    <a:pt x="3261" y="7585"/>
                    <a:pt x="3391" y="7756"/>
                    <a:pt x="3573" y="7850"/>
                  </a:cubicBezTo>
                  <a:lnTo>
                    <a:pt x="3015" y="8539"/>
                  </a:lnTo>
                  <a:cubicBezTo>
                    <a:pt x="2847" y="8744"/>
                    <a:pt x="2813" y="9027"/>
                    <a:pt x="2928" y="9265"/>
                  </a:cubicBezTo>
                  <a:cubicBezTo>
                    <a:pt x="3042" y="9507"/>
                    <a:pt x="3284" y="9660"/>
                    <a:pt x="3550" y="9660"/>
                  </a:cubicBezTo>
                  <a:cubicBezTo>
                    <a:pt x="3551" y="9660"/>
                    <a:pt x="3553" y="9660"/>
                    <a:pt x="3554" y="9660"/>
                  </a:cubicBezTo>
                  <a:lnTo>
                    <a:pt x="4239" y="9660"/>
                  </a:lnTo>
                  <a:lnTo>
                    <a:pt x="4239" y="11037"/>
                  </a:lnTo>
                  <a:lnTo>
                    <a:pt x="2702" y="11037"/>
                  </a:lnTo>
                  <a:cubicBezTo>
                    <a:pt x="1278" y="9045"/>
                    <a:pt x="1088" y="6423"/>
                    <a:pt x="2209" y="4246"/>
                  </a:cubicBezTo>
                  <a:cubicBezTo>
                    <a:pt x="3330" y="2072"/>
                    <a:pt x="5571" y="707"/>
                    <a:pt x="8017" y="707"/>
                  </a:cubicBezTo>
                  <a:cubicBezTo>
                    <a:pt x="8020" y="707"/>
                    <a:pt x="8023" y="707"/>
                    <a:pt x="8026" y="707"/>
                  </a:cubicBezTo>
                  <a:cubicBezTo>
                    <a:pt x="8029" y="707"/>
                    <a:pt x="8032" y="707"/>
                    <a:pt x="8035" y="707"/>
                  </a:cubicBezTo>
                  <a:close/>
                  <a:moveTo>
                    <a:pt x="12783" y="11725"/>
                  </a:moveTo>
                  <a:cubicBezTo>
                    <a:pt x="11551" y="13044"/>
                    <a:pt x="9829" y="13791"/>
                    <a:pt x="8026" y="13791"/>
                  </a:cubicBezTo>
                  <a:cubicBezTo>
                    <a:pt x="6222" y="13791"/>
                    <a:pt x="4499" y="13042"/>
                    <a:pt x="3268" y="11725"/>
                  </a:cubicBezTo>
                  <a:close/>
                  <a:moveTo>
                    <a:pt x="8025" y="1"/>
                  </a:moveTo>
                  <a:cubicBezTo>
                    <a:pt x="6289" y="1"/>
                    <a:pt x="4553" y="622"/>
                    <a:pt x="3176" y="1866"/>
                  </a:cubicBezTo>
                  <a:cubicBezTo>
                    <a:pt x="424" y="4354"/>
                    <a:pt x="1" y="8523"/>
                    <a:pt x="2199" y="11513"/>
                  </a:cubicBezTo>
                  <a:cubicBezTo>
                    <a:pt x="2219" y="11562"/>
                    <a:pt x="2250" y="11603"/>
                    <a:pt x="2292" y="11638"/>
                  </a:cubicBezTo>
                  <a:cubicBezTo>
                    <a:pt x="3654" y="13427"/>
                    <a:pt x="5776" y="14477"/>
                    <a:pt x="8026" y="14481"/>
                  </a:cubicBezTo>
                  <a:cubicBezTo>
                    <a:pt x="10275" y="14479"/>
                    <a:pt x="12395" y="13427"/>
                    <a:pt x="13759" y="11638"/>
                  </a:cubicBezTo>
                  <a:cubicBezTo>
                    <a:pt x="13799" y="11603"/>
                    <a:pt x="13831" y="11562"/>
                    <a:pt x="13851" y="11513"/>
                  </a:cubicBezTo>
                  <a:cubicBezTo>
                    <a:pt x="16049" y="8523"/>
                    <a:pt x="15626" y="4354"/>
                    <a:pt x="12873" y="1866"/>
                  </a:cubicBezTo>
                  <a:cubicBezTo>
                    <a:pt x="11496" y="622"/>
                    <a:pt x="9760" y="1"/>
                    <a:pt x="80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990;p71">
            <a:extLst>
              <a:ext uri="{FF2B5EF4-FFF2-40B4-BE49-F238E27FC236}">
                <a16:creationId xmlns:a16="http://schemas.microsoft.com/office/drawing/2014/main" id="{B493C9A5-2F94-D245-AD90-142BA5BC1E60}"/>
              </a:ext>
            </a:extLst>
          </p:cNvPr>
          <p:cNvGrpSpPr/>
          <p:nvPr/>
        </p:nvGrpSpPr>
        <p:grpSpPr>
          <a:xfrm>
            <a:off x="534302" y="1324445"/>
            <a:ext cx="357645" cy="354097"/>
            <a:chOff x="3389062" y="1645563"/>
            <a:chExt cx="553680" cy="548188"/>
          </a:xfrm>
        </p:grpSpPr>
        <p:sp>
          <p:nvSpPr>
            <p:cNvPr id="50" name="Google Shape;991;p71">
              <a:extLst>
                <a:ext uri="{FF2B5EF4-FFF2-40B4-BE49-F238E27FC236}">
                  <a16:creationId xmlns:a16="http://schemas.microsoft.com/office/drawing/2014/main" id="{763181C9-C33D-AD4F-A8CF-FCD4EF5FD9DB}"/>
                </a:ext>
              </a:extLst>
            </p:cNvPr>
            <p:cNvSpPr/>
            <p:nvPr/>
          </p:nvSpPr>
          <p:spPr>
            <a:xfrm>
              <a:off x="3389062" y="1645563"/>
              <a:ext cx="553680" cy="548188"/>
            </a:xfrm>
            <a:custGeom>
              <a:avLst/>
              <a:gdLst/>
              <a:ahLst/>
              <a:cxnLst/>
              <a:rect l="l" t="t" r="r" b="b"/>
              <a:pathLst>
                <a:path w="20868" h="20661" extrusionOk="0">
                  <a:moveTo>
                    <a:pt x="5844" y="1801"/>
                  </a:moveTo>
                  <a:lnTo>
                    <a:pt x="6283" y="2389"/>
                  </a:lnTo>
                  <a:lnTo>
                    <a:pt x="4751" y="3070"/>
                  </a:lnTo>
                  <a:cubicBezTo>
                    <a:pt x="4707" y="3090"/>
                    <a:pt x="4659" y="3100"/>
                    <a:pt x="4612" y="3100"/>
                  </a:cubicBezTo>
                  <a:cubicBezTo>
                    <a:pt x="4568" y="3100"/>
                    <a:pt x="4524" y="3092"/>
                    <a:pt x="4483" y="3075"/>
                  </a:cubicBezTo>
                  <a:cubicBezTo>
                    <a:pt x="4396" y="3040"/>
                    <a:pt x="4328" y="2972"/>
                    <a:pt x="4293" y="2887"/>
                  </a:cubicBezTo>
                  <a:lnTo>
                    <a:pt x="4155" y="2525"/>
                  </a:lnTo>
                  <a:lnTo>
                    <a:pt x="5844" y="1801"/>
                  </a:lnTo>
                  <a:close/>
                  <a:moveTo>
                    <a:pt x="15023" y="1801"/>
                  </a:moveTo>
                  <a:lnTo>
                    <a:pt x="16713" y="2525"/>
                  </a:lnTo>
                  <a:lnTo>
                    <a:pt x="16576" y="2883"/>
                  </a:lnTo>
                  <a:cubicBezTo>
                    <a:pt x="16541" y="2970"/>
                    <a:pt x="16473" y="3040"/>
                    <a:pt x="16386" y="3075"/>
                  </a:cubicBezTo>
                  <a:cubicBezTo>
                    <a:pt x="16345" y="3092"/>
                    <a:pt x="16301" y="3100"/>
                    <a:pt x="16257" y="3100"/>
                  </a:cubicBezTo>
                  <a:cubicBezTo>
                    <a:pt x="16209" y="3100"/>
                    <a:pt x="16161" y="3090"/>
                    <a:pt x="16117" y="3070"/>
                  </a:cubicBezTo>
                  <a:lnTo>
                    <a:pt x="14581" y="2389"/>
                  </a:lnTo>
                  <a:lnTo>
                    <a:pt x="15023" y="1801"/>
                  </a:lnTo>
                  <a:close/>
                  <a:moveTo>
                    <a:pt x="7582" y="803"/>
                  </a:moveTo>
                  <a:lnTo>
                    <a:pt x="8949" y="2719"/>
                  </a:lnTo>
                  <a:lnTo>
                    <a:pt x="8340" y="3328"/>
                  </a:lnTo>
                  <a:cubicBezTo>
                    <a:pt x="8276" y="3393"/>
                    <a:pt x="8190" y="3429"/>
                    <a:pt x="8100" y="3429"/>
                  </a:cubicBezTo>
                  <a:cubicBezTo>
                    <a:pt x="8090" y="3429"/>
                    <a:pt x="8081" y="3429"/>
                    <a:pt x="8072" y="3428"/>
                  </a:cubicBezTo>
                  <a:cubicBezTo>
                    <a:pt x="7972" y="3421"/>
                    <a:pt x="7880" y="3370"/>
                    <a:pt x="7822" y="3290"/>
                  </a:cubicBezTo>
                  <a:lnTo>
                    <a:pt x="6461" y="1476"/>
                  </a:lnTo>
                  <a:lnTo>
                    <a:pt x="7582" y="803"/>
                  </a:lnTo>
                  <a:close/>
                  <a:moveTo>
                    <a:pt x="13282" y="805"/>
                  </a:moveTo>
                  <a:lnTo>
                    <a:pt x="14405" y="1478"/>
                  </a:lnTo>
                  <a:lnTo>
                    <a:pt x="13044" y="3290"/>
                  </a:lnTo>
                  <a:cubicBezTo>
                    <a:pt x="12984" y="3371"/>
                    <a:pt x="12893" y="3421"/>
                    <a:pt x="12793" y="3428"/>
                  </a:cubicBezTo>
                  <a:cubicBezTo>
                    <a:pt x="12783" y="3429"/>
                    <a:pt x="12774" y="3429"/>
                    <a:pt x="12765" y="3429"/>
                  </a:cubicBezTo>
                  <a:cubicBezTo>
                    <a:pt x="12675" y="3429"/>
                    <a:pt x="12588" y="3393"/>
                    <a:pt x="12525" y="3328"/>
                  </a:cubicBezTo>
                  <a:lnTo>
                    <a:pt x="11915" y="2719"/>
                  </a:lnTo>
                  <a:lnTo>
                    <a:pt x="13282" y="805"/>
                  </a:lnTo>
                  <a:close/>
                  <a:moveTo>
                    <a:pt x="12518" y="689"/>
                  </a:moveTo>
                  <a:lnTo>
                    <a:pt x="11191" y="2549"/>
                  </a:lnTo>
                  <a:lnTo>
                    <a:pt x="10433" y="3558"/>
                  </a:lnTo>
                  <a:lnTo>
                    <a:pt x="9675" y="2549"/>
                  </a:lnTo>
                  <a:lnTo>
                    <a:pt x="8347" y="689"/>
                  </a:lnTo>
                  <a:close/>
                  <a:moveTo>
                    <a:pt x="1141" y="5946"/>
                  </a:moveTo>
                  <a:lnTo>
                    <a:pt x="3504" y="8071"/>
                  </a:lnTo>
                  <a:lnTo>
                    <a:pt x="3178" y="8497"/>
                  </a:lnTo>
                  <a:cubicBezTo>
                    <a:pt x="3116" y="8572"/>
                    <a:pt x="3024" y="8617"/>
                    <a:pt x="2928" y="8620"/>
                  </a:cubicBezTo>
                  <a:cubicBezTo>
                    <a:pt x="2922" y="8621"/>
                    <a:pt x="2916" y="8621"/>
                    <a:pt x="2910" y="8621"/>
                  </a:cubicBezTo>
                  <a:cubicBezTo>
                    <a:pt x="2820" y="8621"/>
                    <a:pt x="2734" y="8584"/>
                    <a:pt x="2670" y="8520"/>
                  </a:cubicBezTo>
                  <a:lnTo>
                    <a:pt x="893" y="6743"/>
                  </a:lnTo>
                  <a:cubicBezTo>
                    <a:pt x="765" y="6617"/>
                    <a:pt x="758" y="6412"/>
                    <a:pt x="874" y="6276"/>
                  </a:cubicBezTo>
                  <a:lnTo>
                    <a:pt x="1141" y="5946"/>
                  </a:lnTo>
                  <a:close/>
                  <a:moveTo>
                    <a:pt x="19724" y="5946"/>
                  </a:moveTo>
                  <a:lnTo>
                    <a:pt x="19993" y="6279"/>
                  </a:lnTo>
                  <a:cubicBezTo>
                    <a:pt x="20108" y="6415"/>
                    <a:pt x="20098" y="6619"/>
                    <a:pt x="19973" y="6743"/>
                  </a:cubicBezTo>
                  <a:lnTo>
                    <a:pt x="18195" y="8520"/>
                  </a:lnTo>
                  <a:cubicBezTo>
                    <a:pt x="18131" y="8584"/>
                    <a:pt x="18045" y="8621"/>
                    <a:pt x="17954" y="8621"/>
                  </a:cubicBezTo>
                  <a:cubicBezTo>
                    <a:pt x="17948" y="8621"/>
                    <a:pt x="17943" y="8621"/>
                    <a:pt x="17937" y="8620"/>
                  </a:cubicBezTo>
                  <a:cubicBezTo>
                    <a:pt x="17845" y="8619"/>
                    <a:pt x="17757" y="8577"/>
                    <a:pt x="17695" y="8509"/>
                  </a:cubicBezTo>
                  <a:lnTo>
                    <a:pt x="17361" y="8071"/>
                  </a:lnTo>
                  <a:lnTo>
                    <a:pt x="19724" y="5946"/>
                  </a:lnTo>
                  <a:close/>
                  <a:moveTo>
                    <a:pt x="3572" y="2937"/>
                  </a:moveTo>
                  <a:lnTo>
                    <a:pt x="3650" y="3138"/>
                  </a:lnTo>
                  <a:cubicBezTo>
                    <a:pt x="3754" y="3400"/>
                    <a:pt x="3960" y="3608"/>
                    <a:pt x="4220" y="3714"/>
                  </a:cubicBezTo>
                  <a:cubicBezTo>
                    <a:pt x="4345" y="3765"/>
                    <a:pt x="4478" y="3790"/>
                    <a:pt x="4610" y="3790"/>
                  </a:cubicBezTo>
                  <a:cubicBezTo>
                    <a:pt x="4753" y="3790"/>
                    <a:pt x="4896" y="3761"/>
                    <a:pt x="5029" y="3701"/>
                  </a:cubicBezTo>
                  <a:lnTo>
                    <a:pt x="6708" y="2955"/>
                  </a:lnTo>
                  <a:lnTo>
                    <a:pt x="7271" y="3704"/>
                  </a:lnTo>
                  <a:cubicBezTo>
                    <a:pt x="7451" y="3944"/>
                    <a:pt x="7725" y="4094"/>
                    <a:pt x="8023" y="4116"/>
                  </a:cubicBezTo>
                  <a:cubicBezTo>
                    <a:pt x="8048" y="4117"/>
                    <a:pt x="8073" y="4118"/>
                    <a:pt x="8098" y="4118"/>
                  </a:cubicBezTo>
                  <a:cubicBezTo>
                    <a:pt x="8371" y="4118"/>
                    <a:pt x="8634" y="4010"/>
                    <a:pt x="8828" y="3816"/>
                  </a:cubicBezTo>
                  <a:lnTo>
                    <a:pt x="9362" y="3281"/>
                  </a:lnTo>
                  <a:lnTo>
                    <a:pt x="10088" y="4247"/>
                  </a:lnTo>
                  <a:lnTo>
                    <a:pt x="10088" y="14807"/>
                  </a:lnTo>
                  <a:lnTo>
                    <a:pt x="9399" y="14807"/>
                  </a:lnTo>
                  <a:cubicBezTo>
                    <a:pt x="8964" y="14808"/>
                    <a:pt x="8575" y="15083"/>
                    <a:pt x="8430" y="15494"/>
                  </a:cubicBezTo>
                  <a:lnTo>
                    <a:pt x="4924" y="15494"/>
                  </a:lnTo>
                  <a:lnTo>
                    <a:pt x="4924" y="6199"/>
                  </a:lnTo>
                  <a:cubicBezTo>
                    <a:pt x="4924" y="6007"/>
                    <a:pt x="4770" y="5854"/>
                    <a:pt x="4580" y="5854"/>
                  </a:cubicBezTo>
                  <a:cubicBezTo>
                    <a:pt x="4390" y="5854"/>
                    <a:pt x="4235" y="6007"/>
                    <a:pt x="4235" y="6199"/>
                  </a:cubicBezTo>
                  <a:lnTo>
                    <a:pt x="4235" y="7115"/>
                  </a:lnTo>
                  <a:lnTo>
                    <a:pt x="3925" y="7521"/>
                  </a:lnTo>
                  <a:lnTo>
                    <a:pt x="1574" y="5408"/>
                  </a:lnTo>
                  <a:lnTo>
                    <a:pt x="3546" y="2962"/>
                  </a:lnTo>
                  <a:cubicBezTo>
                    <a:pt x="3554" y="2952"/>
                    <a:pt x="3564" y="2945"/>
                    <a:pt x="3572" y="2937"/>
                  </a:cubicBezTo>
                  <a:close/>
                  <a:moveTo>
                    <a:pt x="17292" y="2935"/>
                  </a:moveTo>
                  <a:cubicBezTo>
                    <a:pt x="17301" y="2943"/>
                    <a:pt x="17311" y="2950"/>
                    <a:pt x="17319" y="2960"/>
                  </a:cubicBezTo>
                  <a:lnTo>
                    <a:pt x="19292" y="5408"/>
                  </a:lnTo>
                  <a:lnTo>
                    <a:pt x="16943" y="7521"/>
                  </a:lnTo>
                  <a:lnTo>
                    <a:pt x="16630" y="7115"/>
                  </a:lnTo>
                  <a:lnTo>
                    <a:pt x="16630" y="6197"/>
                  </a:lnTo>
                  <a:cubicBezTo>
                    <a:pt x="16630" y="6007"/>
                    <a:pt x="16476" y="5854"/>
                    <a:pt x="16286" y="5854"/>
                  </a:cubicBezTo>
                  <a:cubicBezTo>
                    <a:pt x="16095" y="5854"/>
                    <a:pt x="15942" y="6007"/>
                    <a:pt x="15942" y="6197"/>
                  </a:cubicBezTo>
                  <a:lnTo>
                    <a:pt x="15942" y="15494"/>
                  </a:lnTo>
                  <a:lnTo>
                    <a:pt x="12435" y="15494"/>
                  </a:lnTo>
                  <a:cubicBezTo>
                    <a:pt x="12290" y="15083"/>
                    <a:pt x="11902" y="14808"/>
                    <a:pt x="11466" y="14807"/>
                  </a:cubicBezTo>
                  <a:lnTo>
                    <a:pt x="10778" y="14807"/>
                  </a:lnTo>
                  <a:lnTo>
                    <a:pt x="10778" y="4247"/>
                  </a:lnTo>
                  <a:lnTo>
                    <a:pt x="11502" y="3280"/>
                  </a:lnTo>
                  <a:lnTo>
                    <a:pt x="12038" y="3814"/>
                  </a:lnTo>
                  <a:cubicBezTo>
                    <a:pt x="12232" y="4008"/>
                    <a:pt x="12495" y="4117"/>
                    <a:pt x="12767" y="4117"/>
                  </a:cubicBezTo>
                  <a:cubicBezTo>
                    <a:pt x="12792" y="4117"/>
                    <a:pt x="12816" y="4116"/>
                    <a:pt x="12841" y="4114"/>
                  </a:cubicBezTo>
                  <a:cubicBezTo>
                    <a:pt x="13141" y="4092"/>
                    <a:pt x="13416" y="3943"/>
                    <a:pt x="13595" y="3703"/>
                  </a:cubicBezTo>
                  <a:lnTo>
                    <a:pt x="14157" y="2953"/>
                  </a:lnTo>
                  <a:lnTo>
                    <a:pt x="15839" y="3699"/>
                  </a:lnTo>
                  <a:cubicBezTo>
                    <a:pt x="15971" y="3758"/>
                    <a:pt x="16113" y="3788"/>
                    <a:pt x="16256" y="3788"/>
                  </a:cubicBezTo>
                  <a:cubicBezTo>
                    <a:pt x="16389" y="3788"/>
                    <a:pt x="16522" y="3762"/>
                    <a:pt x="16648" y="3709"/>
                  </a:cubicBezTo>
                  <a:cubicBezTo>
                    <a:pt x="16908" y="3603"/>
                    <a:pt x="17112" y="3395"/>
                    <a:pt x="17216" y="3133"/>
                  </a:cubicBezTo>
                  <a:lnTo>
                    <a:pt x="17292" y="2935"/>
                  </a:lnTo>
                  <a:close/>
                  <a:moveTo>
                    <a:pt x="8366" y="16184"/>
                  </a:moveTo>
                  <a:lnTo>
                    <a:pt x="8366" y="16872"/>
                  </a:lnTo>
                  <a:lnTo>
                    <a:pt x="4924" y="16872"/>
                  </a:lnTo>
                  <a:lnTo>
                    <a:pt x="4924" y="16184"/>
                  </a:lnTo>
                  <a:close/>
                  <a:moveTo>
                    <a:pt x="15942" y="16184"/>
                  </a:moveTo>
                  <a:lnTo>
                    <a:pt x="15942" y="16872"/>
                  </a:lnTo>
                  <a:lnTo>
                    <a:pt x="12498" y="16872"/>
                  </a:lnTo>
                  <a:lnTo>
                    <a:pt x="12498" y="16184"/>
                  </a:lnTo>
                  <a:close/>
                  <a:moveTo>
                    <a:pt x="11466" y="15494"/>
                  </a:moveTo>
                  <a:cubicBezTo>
                    <a:pt x="11655" y="15494"/>
                    <a:pt x="11810" y="15649"/>
                    <a:pt x="11810" y="15839"/>
                  </a:cubicBezTo>
                  <a:lnTo>
                    <a:pt x="11810" y="17216"/>
                  </a:lnTo>
                  <a:cubicBezTo>
                    <a:pt x="11810" y="17406"/>
                    <a:pt x="11655" y="17561"/>
                    <a:pt x="11466" y="17561"/>
                  </a:cubicBezTo>
                  <a:lnTo>
                    <a:pt x="9399" y="17561"/>
                  </a:lnTo>
                  <a:cubicBezTo>
                    <a:pt x="9209" y="17561"/>
                    <a:pt x="9056" y="17406"/>
                    <a:pt x="9056" y="17216"/>
                  </a:cubicBezTo>
                  <a:lnTo>
                    <a:pt x="9056" y="16872"/>
                  </a:lnTo>
                  <a:lnTo>
                    <a:pt x="10088" y="16872"/>
                  </a:lnTo>
                  <a:cubicBezTo>
                    <a:pt x="10278" y="16872"/>
                    <a:pt x="10433" y="16718"/>
                    <a:pt x="10433" y="16527"/>
                  </a:cubicBezTo>
                  <a:cubicBezTo>
                    <a:pt x="10433" y="16337"/>
                    <a:pt x="10278" y="16184"/>
                    <a:pt x="10088" y="16184"/>
                  </a:cubicBezTo>
                  <a:lnTo>
                    <a:pt x="9056" y="16184"/>
                  </a:lnTo>
                  <a:lnTo>
                    <a:pt x="9056" y="15839"/>
                  </a:lnTo>
                  <a:cubicBezTo>
                    <a:pt x="9056" y="15649"/>
                    <a:pt x="9209" y="15494"/>
                    <a:pt x="9399" y="15494"/>
                  </a:cubicBezTo>
                  <a:close/>
                  <a:moveTo>
                    <a:pt x="8430" y="17561"/>
                  </a:moveTo>
                  <a:cubicBezTo>
                    <a:pt x="8575" y="17972"/>
                    <a:pt x="8964" y="18247"/>
                    <a:pt x="9399" y="18249"/>
                  </a:cubicBezTo>
                  <a:lnTo>
                    <a:pt x="10088" y="18249"/>
                  </a:lnTo>
                  <a:lnTo>
                    <a:pt x="10088" y="19971"/>
                  </a:lnTo>
                  <a:lnTo>
                    <a:pt x="5267" y="19971"/>
                  </a:lnTo>
                  <a:cubicBezTo>
                    <a:pt x="5078" y="19971"/>
                    <a:pt x="4924" y="19816"/>
                    <a:pt x="4924" y="19626"/>
                  </a:cubicBezTo>
                  <a:lnTo>
                    <a:pt x="4924" y="17561"/>
                  </a:lnTo>
                  <a:close/>
                  <a:moveTo>
                    <a:pt x="15942" y="17561"/>
                  </a:moveTo>
                  <a:lnTo>
                    <a:pt x="15942" y="19626"/>
                  </a:lnTo>
                  <a:cubicBezTo>
                    <a:pt x="15942" y="19816"/>
                    <a:pt x="15787" y="19971"/>
                    <a:pt x="15597" y="19971"/>
                  </a:cubicBezTo>
                  <a:lnTo>
                    <a:pt x="10778" y="19971"/>
                  </a:lnTo>
                  <a:lnTo>
                    <a:pt x="10778" y="18249"/>
                  </a:lnTo>
                  <a:lnTo>
                    <a:pt x="11466" y="18249"/>
                  </a:lnTo>
                  <a:cubicBezTo>
                    <a:pt x="11902" y="18247"/>
                    <a:pt x="12290" y="17972"/>
                    <a:pt x="12435" y="17561"/>
                  </a:cubicBezTo>
                  <a:close/>
                  <a:moveTo>
                    <a:pt x="7679" y="1"/>
                  </a:moveTo>
                  <a:cubicBezTo>
                    <a:pt x="7670" y="1"/>
                    <a:pt x="7662" y="4"/>
                    <a:pt x="7654" y="6"/>
                  </a:cubicBezTo>
                  <a:cubicBezTo>
                    <a:pt x="7629" y="7"/>
                    <a:pt x="7604" y="12"/>
                    <a:pt x="7580" y="21"/>
                  </a:cubicBezTo>
                  <a:cubicBezTo>
                    <a:pt x="7560" y="26"/>
                    <a:pt x="7542" y="32"/>
                    <a:pt x="7524" y="41"/>
                  </a:cubicBezTo>
                  <a:cubicBezTo>
                    <a:pt x="7517" y="46"/>
                    <a:pt x="7509" y="46"/>
                    <a:pt x="7501" y="49"/>
                  </a:cubicBezTo>
                  <a:lnTo>
                    <a:pt x="5799" y="1072"/>
                  </a:lnTo>
                  <a:lnTo>
                    <a:pt x="3804" y="1926"/>
                  </a:lnTo>
                  <a:cubicBezTo>
                    <a:pt x="3494" y="2059"/>
                    <a:pt x="3221" y="2266"/>
                    <a:pt x="3009" y="2529"/>
                  </a:cubicBezTo>
                  <a:lnTo>
                    <a:pt x="345" y="5839"/>
                  </a:lnTo>
                  <a:cubicBezTo>
                    <a:pt x="0" y="6249"/>
                    <a:pt x="25" y="6853"/>
                    <a:pt x="407" y="7231"/>
                  </a:cubicBezTo>
                  <a:lnTo>
                    <a:pt x="2182" y="9008"/>
                  </a:lnTo>
                  <a:cubicBezTo>
                    <a:pt x="2375" y="9203"/>
                    <a:pt x="2639" y="9311"/>
                    <a:pt x="2912" y="9311"/>
                  </a:cubicBezTo>
                  <a:cubicBezTo>
                    <a:pt x="2927" y="9311"/>
                    <a:pt x="2943" y="9310"/>
                    <a:pt x="2959" y="9310"/>
                  </a:cubicBezTo>
                  <a:cubicBezTo>
                    <a:pt x="3254" y="9295"/>
                    <a:pt x="3531" y="9156"/>
                    <a:pt x="3717" y="8927"/>
                  </a:cubicBezTo>
                  <a:lnTo>
                    <a:pt x="4235" y="8247"/>
                  </a:lnTo>
                  <a:lnTo>
                    <a:pt x="4235" y="19628"/>
                  </a:lnTo>
                  <a:cubicBezTo>
                    <a:pt x="4235" y="20197"/>
                    <a:pt x="4698" y="20660"/>
                    <a:pt x="5267" y="20660"/>
                  </a:cubicBezTo>
                  <a:lnTo>
                    <a:pt x="15597" y="20660"/>
                  </a:lnTo>
                  <a:cubicBezTo>
                    <a:pt x="16168" y="20660"/>
                    <a:pt x="16630" y="20197"/>
                    <a:pt x="16630" y="19628"/>
                  </a:cubicBezTo>
                  <a:lnTo>
                    <a:pt x="16630" y="8247"/>
                  </a:lnTo>
                  <a:lnTo>
                    <a:pt x="17159" y="8938"/>
                  </a:lnTo>
                  <a:cubicBezTo>
                    <a:pt x="17344" y="9161"/>
                    <a:pt x="17615" y="9296"/>
                    <a:pt x="17905" y="9310"/>
                  </a:cubicBezTo>
                  <a:cubicBezTo>
                    <a:pt x="17923" y="9311"/>
                    <a:pt x="17940" y="9311"/>
                    <a:pt x="17958" y="9311"/>
                  </a:cubicBezTo>
                  <a:cubicBezTo>
                    <a:pt x="18229" y="9311"/>
                    <a:pt x="18490" y="9202"/>
                    <a:pt x="18683" y="9008"/>
                  </a:cubicBezTo>
                  <a:lnTo>
                    <a:pt x="20460" y="7231"/>
                  </a:lnTo>
                  <a:cubicBezTo>
                    <a:pt x="20838" y="6857"/>
                    <a:pt x="20868" y="6254"/>
                    <a:pt x="20525" y="5844"/>
                  </a:cubicBezTo>
                  <a:lnTo>
                    <a:pt x="17855" y="2529"/>
                  </a:lnTo>
                  <a:cubicBezTo>
                    <a:pt x="17644" y="2266"/>
                    <a:pt x="17371" y="2059"/>
                    <a:pt x="17061" y="1926"/>
                  </a:cubicBezTo>
                  <a:lnTo>
                    <a:pt x="15066" y="1072"/>
                  </a:lnTo>
                  <a:lnTo>
                    <a:pt x="13364" y="49"/>
                  </a:lnTo>
                  <a:cubicBezTo>
                    <a:pt x="13357" y="46"/>
                    <a:pt x="13349" y="46"/>
                    <a:pt x="13341" y="41"/>
                  </a:cubicBezTo>
                  <a:cubicBezTo>
                    <a:pt x="13322" y="32"/>
                    <a:pt x="13304" y="26"/>
                    <a:pt x="13284" y="21"/>
                  </a:cubicBezTo>
                  <a:cubicBezTo>
                    <a:pt x="13261" y="12"/>
                    <a:pt x="13236" y="7"/>
                    <a:pt x="13212" y="6"/>
                  </a:cubicBezTo>
                  <a:cubicBezTo>
                    <a:pt x="13202" y="4"/>
                    <a:pt x="13196" y="1"/>
                    <a:pt x="13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92;p71">
              <a:extLst>
                <a:ext uri="{FF2B5EF4-FFF2-40B4-BE49-F238E27FC236}">
                  <a16:creationId xmlns:a16="http://schemas.microsoft.com/office/drawing/2014/main" id="{BDE3B027-C009-D240-8274-922E7E08B5CF}"/>
                </a:ext>
              </a:extLst>
            </p:cNvPr>
            <p:cNvSpPr/>
            <p:nvPr/>
          </p:nvSpPr>
          <p:spPr>
            <a:xfrm>
              <a:off x="3537959" y="1828260"/>
              <a:ext cx="100479" cy="146194"/>
            </a:xfrm>
            <a:custGeom>
              <a:avLst/>
              <a:gdLst/>
              <a:ahLst/>
              <a:cxnLst/>
              <a:rect l="l" t="t" r="r" b="b"/>
              <a:pathLst>
                <a:path w="3787" h="5510" extrusionOk="0">
                  <a:moveTo>
                    <a:pt x="3099" y="690"/>
                  </a:moveTo>
                  <a:lnTo>
                    <a:pt x="3099" y="1378"/>
                  </a:lnTo>
                  <a:lnTo>
                    <a:pt x="690" y="1378"/>
                  </a:lnTo>
                  <a:lnTo>
                    <a:pt x="690" y="690"/>
                  </a:lnTo>
                  <a:close/>
                  <a:moveTo>
                    <a:pt x="3099" y="2067"/>
                  </a:moveTo>
                  <a:lnTo>
                    <a:pt x="3099" y="3713"/>
                  </a:lnTo>
                  <a:cubicBezTo>
                    <a:pt x="3099" y="3809"/>
                    <a:pt x="3058" y="3904"/>
                    <a:pt x="2984" y="3969"/>
                  </a:cubicBezTo>
                  <a:lnTo>
                    <a:pt x="2123" y="4735"/>
                  </a:lnTo>
                  <a:cubicBezTo>
                    <a:pt x="2058" y="4792"/>
                    <a:pt x="1976" y="4821"/>
                    <a:pt x="1894" y="4821"/>
                  </a:cubicBezTo>
                  <a:cubicBezTo>
                    <a:pt x="1812" y="4821"/>
                    <a:pt x="1730" y="4792"/>
                    <a:pt x="1665" y="4735"/>
                  </a:cubicBezTo>
                  <a:lnTo>
                    <a:pt x="804" y="3969"/>
                  </a:lnTo>
                  <a:cubicBezTo>
                    <a:pt x="731" y="3904"/>
                    <a:pt x="688" y="3811"/>
                    <a:pt x="690" y="3713"/>
                  </a:cubicBezTo>
                  <a:lnTo>
                    <a:pt x="690" y="2067"/>
                  </a:lnTo>
                  <a:close/>
                  <a:moveTo>
                    <a:pt x="690" y="1"/>
                  </a:moveTo>
                  <a:cubicBezTo>
                    <a:pt x="308" y="1"/>
                    <a:pt x="0" y="309"/>
                    <a:pt x="0" y="690"/>
                  </a:cubicBezTo>
                  <a:lnTo>
                    <a:pt x="0" y="3713"/>
                  </a:lnTo>
                  <a:cubicBezTo>
                    <a:pt x="0" y="4007"/>
                    <a:pt x="127" y="4287"/>
                    <a:pt x="347" y="4484"/>
                  </a:cubicBezTo>
                  <a:lnTo>
                    <a:pt x="1207" y="5250"/>
                  </a:lnTo>
                  <a:cubicBezTo>
                    <a:pt x="1403" y="5423"/>
                    <a:pt x="1648" y="5509"/>
                    <a:pt x="1894" y="5509"/>
                  </a:cubicBezTo>
                  <a:cubicBezTo>
                    <a:pt x="2139" y="5509"/>
                    <a:pt x="2384" y="5423"/>
                    <a:pt x="2580" y="5250"/>
                  </a:cubicBezTo>
                  <a:lnTo>
                    <a:pt x="3441" y="4484"/>
                  </a:lnTo>
                  <a:cubicBezTo>
                    <a:pt x="3662" y="4287"/>
                    <a:pt x="3787" y="4007"/>
                    <a:pt x="3787" y="3713"/>
                  </a:cubicBezTo>
                  <a:lnTo>
                    <a:pt x="3787" y="690"/>
                  </a:lnTo>
                  <a:cubicBezTo>
                    <a:pt x="3787" y="309"/>
                    <a:pt x="3479" y="1"/>
                    <a:pt x="30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93;p71">
              <a:extLst>
                <a:ext uri="{FF2B5EF4-FFF2-40B4-BE49-F238E27FC236}">
                  <a16:creationId xmlns:a16="http://schemas.microsoft.com/office/drawing/2014/main" id="{126FCFBA-4FFC-6E44-BCB7-E80BFCC4C69D}"/>
                </a:ext>
              </a:extLst>
            </p:cNvPr>
            <p:cNvSpPr/>
            <p:nvPr/>
          </p:nvSpPr>
          <p:spPr>
            <a:xfrm>
              <a:off x="3693249" y="1828260"/>
              <a:ext cx="100505" cy="146168"/>
            </a:xfrm>
            <a:custGeom>
              <a:avLst/>
              <a:gdLst/>
              <a:ahLst/>
              <a:cxnLst/>
              <a:rect l="l" t="t" r="r" b="b"/>
              <a:pathLst>
                <a:path w="3788" h="5509" extrusionOk="0">
                  <a:moveTo>
                    <a:pt x="3100" y="690"/>
                  </a:moveTo>
                  <a:lnTo>
                    <a:pt x="3100" y="1378"/>
                  </a:lnTo>
                  <a:lnTo>
                    <a:pt x="690" y="1378"/>
                  </a:lnTo>
                  <a:lnTo>
                    <a:pt x="690" y="690"/>
                  </a:lnTo>
                  <a:close/>
                  <a:moveTo>
                    <a:pt x="3100" y="2067"/>
                  </a:moveTo>
                  <a:lnTo>
                    <a:pt x="3100" y="3713"/>
                  </a:lnTo>
                  <a:cubicBezTo>
                    <a:pt x="3100" y="3809"/>
                    <a:pt x="3058" y="3904"/>
                    <a:pt x="2985" y="3969"/>
                  </a:cubicBezTo>
                  <a:lnTo>
                    <a:pt x="2124" y="4735"/>
                  </a:lnTo>
                  <a:cubicBezTo>
                    <a:pt x="2058" y="4792"/>
                    <a:pt x="1976" y="4821"/>
                    <a:pt x="1894" y="4821"/>
                  </a:cubicBezTo>
                  <a:cubicBezTo>
                    <a:pt x="1812" y="4821"/>
                    <a:pt x="1731" y="4792"/>
                    <a:pt x="1666" y="4735"/>
                  </a:cubicBezTo>
                  <a:lnTo>
                    <a:pt x="805" y="3969"/>
                  </a:lnTo>
                  <a:cubicBezTo>
                    <a:pt x="732" y="3904"/>
                    <a:pt x="688" y="3811"/>
                    <a:pt x="690" y="3713"/>
                  </a:cubicBezTo>
                  <a:lnTo>
                    <a:pt x="690" y="2067"/>
                  </a:lnTo>
                  <a:close/>
                  <a:moveTo>
                    <a:pt x="688" y="1"/>
                  </a:moveTo>
                  <a:cubicBezTo>
                    <a:pt x="309" y="1"/>
                    <a:pt x="1" y="309"/>
                    <a:pt x="1" y="688"/>
                  </a:cubicBezTo>
                  <a:lnTo>
                    <a:pt x="1" y="3713"/>
                  </a:lnTo>
                  <a:cubicBezTo>
                    <a:pt x="1" y="4007"/>
                    <a:pt x="127" y="4287"/>
                    <a:pt x="347" y="4484"/>
                  </a:cubicBezTo>
                  <a:lnTo>
                    <a:pt x="1208" y="5248"/>
                  </a:lnTo>
                  <a:cubicBezTo>
                    <a:pt x="1404" y="5422"/>
                    <a:pt x="1649" y="5509"/>
                    <a:pt x="1894" y="5509"/>
                  </a:cubicBezTo>
                  <a:cubicBezTo>
                    <a:pt x="2139" y="5509"/>
                    <a:pt x="2384" y="5422"/>
                    <a:pt x="2580" y="5248"/>
                  </a:cubicBezTo>
                  <a:lnTo>
                    <a:pt x="3441" y="4484"/>
                  </a:lnTo>
                  <a:cubicBezTo>
                    <a:pt x="3661" y="4287"/>
                    <a:pt x="3787" y="4007"/>
                    <a:pt x="3787" y="3713"/>
                  </a:cubicBezTo>
                  <a:lnTo>
                    <a:pt x="3787" y="690"/>
                  </a:lnTo>
                  <a:cubicBezTo>
                    <a:pt x="3787" y="309"/>
                    <a:pt x="3479" y="1"/>
                    <a:pt x="31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CasellaDiTesto 1">
            <a:extLst>
              <a:ext uri="{FF2B5EF4-FFF2-40B4-BE49-F238E27FC236}">
                <a16:creationId xmlns:a16="http://schemas.microsoft.com/office/drawing/2014/main" id="{F9D49013-24A0-AF4E-83C5-7F47A9BF9EBA}"/>
              </a:ext>
            </a:extLst>
          </p:cNvPr>
          <p:cNvSpPr txBox="1"/>
          <p:nvPr/>
        </p:nvSpPr>
        <p:spPr>
          <a:xfrm>
            <a:off x="758564" y="1286049"/>
            <a:ext cx="4161185" cy="430887"/>
          </a:xfrm>
          <a:prstGeom prst="rect">
            <a:avLst/>
          </a:prstGeom>
          <a:noFill/>
        </p:spPr>
        <p:txBody>
          <a:bodyPr wrap="square" rtlCol="0">
            <a:spAutoFit/>
          </a:bodyPr>
          <a:lstStyle/>
          <a:p>
            <a:pPr marL="158750" lvl="0">
              <a:buClr>
                <a:srgbClr val="003D1B"/>
              </a:buClr>
              <a:buSzPts val="1100"/>
            </a:pPr>
            <a:r>
              <a:rPr lang="it-IT" sz="1100">
                <a:solidFill>
                  <a:srgbClr val="003D1B"/>
                </a:solidFill>
                <a:latin typeface="Fira Sans"/>
                <a:sym typeface="Fira Sans"/>
              </a:rPr>
              <a:t>Inserimento pop-up conferma registrazione segnalazione da parte dell’utente</a:t>
            </a:r>
          </a:p>
        </p:txBody>
      </p:sp>
      <p:sp>
        <p:nvSpPr>
          <p:cNvPr id="3" name="CasellaDiTesto 2">
            <a:extLst>
              <a:ext uri="{FF2B5EF4-FFF2-40B4-BE49-F238E27FC236}">
                <a16:creationId xmlns:a16="http://schemas.microsoft.com/office/drawing/2014/main" id="{C90CC6E3-2114-7B44-86B0-591B9D9F1267}"/>
              </a:ext>
            </a:extLst>
          </p:cNvPr>
          <p:cNvSpPr txBox="1"/>
          <p:nvPr/>
        </p:nvSpPr>
        <p:spPr>
          <a:xfrm>
            <a:off x="891947" y="1708036"/>
            <a:ext cx="1710266" cy="261610"/>
          </a:xfrm>
          <a:prstGeom prst="rect">
            <a:avLst/>
          </a:prstGeom>
          <a:noFill/>
        </p:spPr>
        <p:txBody>
          <a:bodyPr wrap="square" rtlCol="0">
            <a:spAutoFit/>
          </a:bodyPr>
          <a:lstStyle/>
          <a:p>
            <a:r>
              <a:rPr lang="it-IT" sz="1100" b="1">
                <a:solidFill>
                  <a:srgbClr val="003D1B"/>
                </a:solidFill>
                <a:latin typeface="Fira Sans"/>
              </a:rPr>
              <a:t>PRIORITÀ: </a:t>
            </a:r>
            <a:r>
              <a:rPr lang="it-IT" sz="1100">
                <a:solidFill>
                  <a:srgbClr val="003D1B"/>
                </a:solidFill>
                <a:latin typeface="Fira Sans"/>
              </a:rPr>
              <a:t>Media</a:t>
            </a:r>
          </a:p>
        </p:txBody>
      </p:sp>
      <p:grpSp>
        <p:nvGrpSpPr>
          <p:cNvPr id="55" name="Google Shape;1012;p71">
            <a:extLst>
              <a:ext uri="{FF2B5EF4-FFF2-40B4-BE49-F238E27FC236}">
                <a16:creationId xmlns:a16="http://schemas.microsoft.com/office/drawing/2014/main" id="{7B124F04-7C45-6446-AE0C-0796FF2B5748}"/>
              </a:ext>
            </a:extLst>
          </p:cNvPr>
          <p:cNvGrpSpPr/>
          <p:nvPr/>
        </p:nvGrpSpPr>
        <p:grpSpPr>
          <a:xfrm>
            <a:off x="534302" y="2221638"/>
            <a:ext cx="354065" cy="354082"/>
            <a:chOff x="4891250" y="4081500"/>
            <a:chExt cx="516500" cy="516525"/>
          </a:xfrm>
        </p:grpSpPr>
        <p:sp>
          <p:nvSpPr>
            <p:cNvPr id="56" name="Google Shape;1013;p71">
              <a:extLst>
                <a:ext uri="{FF2B5EF4-FFF2-40B4-BE49-F238E27FC236}">
                  <a16:creationId xmlns:a16="http://schemas.microsoft.com/office/drawing/2014/main" id="{8126CE57-6285-7D46-B7BF-160B82A7515B}"/>
                </a:ext>
              </a:extLst>
            </p:cNvPr>
            <p:cNvSpPr/>
            <p:nvPr/>
          </p:nvSpPr>
          <p:spPr>
            <a:xfrm>
              <a:off x="5046200" y="4193425"/>
              <a:ext cx="86125" cy="103325"/>
            </a:xfrm>
            <a:custGeom>
              <a:avLst/>
              <a:gdLst/>
              <a:ahLst/>
              <a:cxnLst/>
              <a:rect l="l" t="t" r="r" b="b"/>
              <a:pathLst>
                <a:path w="3445" h="4133" extrusionOk="0">
                  <a:moveTo>
                    <a:pt x="1722" y="689"/>
                  </a:moveTo>
                  <a:cubicBezTo>
                    <a:pt x="2202" y="689"/>
                    <a:pt x="2755" y="1731"/>
                    <a:pt x="2755" y="2410"/>
                  </a:cubicBezTo>
                  <a:cubicBezTo>
                    <a:pt x="2755" y="2982"/>
                    <a:pt x="2292" y="3443"/>
                    <a:pt x="1722" y="3443"/>
                  </a:cubicBezTo>
                  <a:cubicBezTo>
                    <a:pt x="1151" y="3443"/>
                    <a:pt x="690" y="2982"/>
                    <a:pt x="690" y="2410"/>
                  </a:cubicBezTo>
                  <a:cubicBezTo>
                    <a:pt x="690" y="1731"/>
                    <a:pt x="1243" y="689"/>
                    <a:pt x="1722" y="689"/>
                  </a:cubicBezTo>
                  <a:close/>
                  <a:moveTo>
                    <a:pt x="1722" y="1"/>
                  </a:moveTo>
                  <a:cubicBezTo>
                    <a:pt x="672" y="1"/>
                    <a:pt x="0" y="1584"/>
                    <a:pt x="0" y="2410"/>
                  </a:cubicBezTo>
                  <a:cubicBezTo>
                    <a:pt x="2" y="3361"/>
                    <a:pt x="771" y="4131"/>
                    <a:pt x="1722" y="4132"/>
                  </a:cubicBezTo>
                  <a:cubicBezTo>
                    <a:pt x="2673" y="4131"/>
                    <a:pt x="3443" y="3361"/>
                    <a:pt x="3444" y="2410"/>
                  </a:cubicBezTo>
                  <a:cubicBezTo>
                    <a:pt x="3444" y="1584"/>
                    <a:pt x="2773" y="1"/>
                    <a:pt x="17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14;p71">
              <a:extLst>
                <a:ext uri="{FF2B5EF4-FFF2-40B4-BE49-F238E27FC236}">
                  <a16:creationId xmlns:a16="http://schemas.microsoft.com/office/drawing/2014/main" id="{6D77817F-481F-6044-9164-F9E31703046D}"/>
                </a:ext>
              </a:extLst>
            </p:cNvPr>
            <p:cNvSpPr/>
            <p:nvPr/>
          </p:nvSpPr>
          <p:spPr>
            <a:xfrm>
              <a:off x="5132300" y="4184825"/>
              <a:ext cx="17200" cy="34450"/>
            </a:xfrm>
            <a:custGeom>
              <a:avLst/>
              <a:gdLst/>
              <a:ahLst/>
              <a:cxnLst/>
              <a:rect l="l" t="t" r="r" b="b"/>
              <a:pathLst>
                <a:path w="688" h="1378" extrusionOk="0">
                  <a:moveTo>
                    <a:pt x="345" y="0"/>
                  </a:moveTo>
                  <a:cubicBezTo>
                    <a:pt x="153" y="0"/>
                    <a:pt x="0" y="155"/>
                    <a:pt x="0" y="345"/>
                  </a:cubicBezTo>
                  <a:lnTo>
                    <a:pt x="0" y="1033"/>
                  </a:lnTo>
                  <a:cubicBezTo>
                    <a:pt x="0" y="1222"/>
                    <a:pt x="153" y="1377"/>
                    <a:pt x="345" y="1377"/>
                  </a:cubicBezTo>
                  <a:cubicBezTo>
                    <a:pt x="535" y="1377"/>
                    <a:pt x="688" y="1222"/>
                    <a:pt x="688" y="1033"/>
                  </a:cubicBezTo>
                  <a:lnTo>
                    <a:pt x="688" y="345"/>
                  </a:lnTo>
                  <a:cubicBezTo>
                    <a:pt x="688" y="155"/>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15;p71">
              <a:extLst>
                <a:ext uri="{FF2B5EF4-FFF2-40B4-BE49-F238E27FC236}">
                  <a16:creationId xmlns:a16="http://schemas.microsoft.com/office/drawing/2014/main" id="{775375B5-2893-B34B-BF98-E840BCA15BD0}"/>
                </a:ext>
              </a:extLst>
            </p:cNvPr>
            <p:cNvSpPr/>
            <p:nvPr/>
          </p:nvSpPr>
          <p:spPr>
            <a:xfrm>
              <a:off x="5028975" y="4184825"/>
              <a:ext cx="17250" cy="34450"/>
            </a:xfrm>
            <a:custGeom>
              <a:avLst/>
              <a:gdLst/>
              <a:ahLst/>
              <a:cxnLst/>
              <a:rect l="l" t="t" r="r" b="b"/>
              <a:pathLst>
                <a:path w="690" h="1378" extrusionOk="0">
                  <a:moveTo>
                    <a:pt x="345" y="0"/>
                  </a:moveTo>
                  <a:cubicBezTo>
                    <a:pt x="155" y="0"/>
                    <a:pt x="0" y="155"/>
                    <a:pt x="0" y="345"/>
                  </a:cubicBezTo>
                  <a:lnTo>
                    <a:pt x="0" y="1033"/>
                  </a:lnTo>
                  <a:cubicBezTo>
                    <a:pt x="2" y="1222"/>
                    <a:pt x="155" y="1377"/>
                    <a:pt x="345" y="1377"/>
                  </a:cubicBezTo>
                  <a:cubicBezTo>
                    <a:pt x="535" y="1377"/>
                    <a:pt x="689" y="1222"/>
                    <a:pt x="689" y="1033"/>
                  </a:cubicBezTo>
                  <a:lnTo>
                    <a:pt x="689" y="345"/>
                  </a:lnTo>
                  <a:cubicBezTo>
                    <a:pt x="689" y="155"/>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16;p71">
              <a:extLst>
                <a:ext uri="{FF2B5EF4-FFF2-40B4-BE49-F238E27FC236}">
                  <a16:creationId xmlns:a16="http://schemas.microsoft.com/office/drawing/2014/main" id="{1805615D-3A11-0746-A522-E6E2487EF238}"/>
                </a:ext>
              </a:extLst>
            </p:cNvPr>
            <p:cNvSpPr/>
            <p:nvPr/>
          </p:nvSpPr>
          <p:spPr>
            <a:xfrm>
              <a:off x="4891250" y="4081500"/>
              <a:ext cx="516500" cy="516525"/>
            </a:xfrm>
            <a:custGeom>
              <a:avLst/>
              <a:gdLst/>
              <a:ahLst/>
              <a:cxnLst/>
              <a:rect l="l" t="t" r="r" b="b"/>
              <a:pathLst>
                <a:path w="20660" h="20661" extrusionOk="0">
                  <a:moveTo>
                    <a:pt x="12054" y="2065"/>
                  </a:moveTo>
                  <a:cubicBezTo>
                    <a:pt x="12224" y="2065"/>
                    <a:pt x="12396" y="2096"/>
                    <a:pt x="12560" y="2161"/>
                  </a:cubicBezTo>
                  <a:cubicBezTo>
                    <a:pt x="13059" y="2360"/>
                    <a:pt x="13397" y="2831"/>
                    <a:pt x="13424" y="3369"/>
                  </a:cubicBezTo>
                  <a:cubicBezTo>
                    <a:pt x="13451" y="3905"/>
                    <a:pt x="13163" y="4410"/>
                    <a:pt x="12686" y="4658"/>
                  </a:cubicBezTo>
                  <a:cubicBezTo>
                    <a:pt x="12303" y="3827"/>
                    <a:pt x="11765" y="3076"/>
                    <a:pt x="11101" y="2446"/>
                  </a:cubicBezTo>
                  <a:cubicBezTo>
                    <a:pt x="11363" y="2197"/>
                    <a:pt x="11705" y="2065"/>
                    <a:pt x="12054" y="2065"/>
                  </a:cubicBezTo>
                  <a:close/>
                  <a:moveTo>
                    <a:pt x="3787" y="2067"/>
                  </a:moveTo>
                  <a:cubicBezTo>
                    <a:pt x="4135" y="2067"/>
                    <a:pt x="4476" y="2199"/>
                    <a:pt x="4736" y="2450"/>
                  </a:cubicBezTo>
                  <a:cubicBezTo>
                    <a:pt x="4074" y="3079"/>
                    <a:pt x="3536" y="3830"/>
                    <a:pt x="3153" y="4661"/>
                  </a:cubicBezTo>
                  <a:cubicBezTo>
                    <a:pt x="2675" y="4413"/>
                    <a:pt x="2387" y="3908"/>
                    <a:pt x="2413" y="3372"/>
                  </a:cubicBezTo>
                  <a:cubicBezTo>
                    <a:pt x="2440" y="2834"/>
                    <a:pt x="2778" y="2363"/>
                    <a:pt x="3279" y="2165"/>
                  </a:cubicBezTo>
                  <a:cubicBezTo>
                    <a:pt x="3444" y="2099"/>
                    <a:pt x="3616" y="2067"/>
                    <a:pt x="3787" y="2067"/>
                  </a:cubicBezTo>
                  <a:close/>
                  <a:moveTo>
                    <a:pt x="3786" y="690"/>
                  </a:moveTo>
                  <a:cubicBezTo>
                    <a:pt x="4559" y="690"/>
                    <a:pt x="5314" y="1016"/>
                    <a:pt x="5847" y="1617"/>
                  </a:cubicBezTo>
                  <a:cubicBezTo>
                    <a:pt x="5644" y="1733"/>
                    <a:pt x="5447" y="1862"/>
                    <a:pt x="5261" y="2003"/>
                  </a:cubicBezTo>
                  <a:cubicBezTo>
                    <a:pt x="4865" y="1597"/>
                    <a:pt x="4330" y="1381"/>
                    <a:pt x="3784" y="1381"/>
                  </a:cubicBezTo>
                  <a:cubicBezTo>
                    <a:pt x="3534" y="1381"/>
                    <a:pt x="3283" y="1426"/>
                    <a:pt x="3041" y="1519"/>
                  </a:cubicBezTo>
                  <a:cubicBezTo>
                    <a:pt x="2272" y="1817"/>
                    <a:pt x="1752" y="2544"/>
                    <a:pt x="1724" y="3369"/>
                  </a:cubicBezTo>
                  <a:cubicBezTo>
                    <a:pt x="1694" y="4195"/>
                    <a:pt x="2159" y="4957"/>
                    <a:pt x="2906" y="5309"/>
                  </a:cubicBezTo>
                  <a:cubicBezTo>
                    <a:pt x="2835" y="5534"/>
                    <a:pt x="2788" y="5765"/>
                    <a:pt x="2765" y="6000"/>
                  </a:cubicBezTo>
                  <a:cubicBezTo>
                    <a:pt x="1722" y="5579"/>
                    <a:pt x="1039" y="4568"/>
                    <a:pt x="1034" y="3444"/>
                  </a:cubicBezTo>
                  <a:cubicBezTo>
                    <a:pt x="1033" y="2301"/>
                    <a:pt x="1741" y="1276"/>
                    <a:pt x="2810" y="869"/>
                  </a:cubicBezTo>
                  <a:cubicBezTo>
                    <a:pt x="3128" y="748"/>
                    <a:pt x="3458" y="690"/>
                    <a:pt x="3786" y="690"/>
                  </a:cubicBezTo>
                  <a:close/>
                  <a:moveTo>
                    <a:pt x="12052" y="689"/>
                  </a:moveTo>
                  <a:cubicBezTo>
                    <a:pt x="13371" y="691"/>
                    <a:pt x="14505" y="1629"/>
                    <a:pt x="14755" y="2924"/>
                  </a:cubicBezTo>
                  <a:cubicBezTo>
                    <a:pt x="15004" y="4220"/>
                    <a:pt x="14300" y="5510"/>
                    <a:pt x="13074" y="6002"/>
                  </a:cubicBezTo>
                  <a:cubicBezTo>
                    <a:pt x="13051" y="5765"/>
                    <a:pt x="13004" y="5532"/>
                    <a:pt x="12933" y="5307"/>
                  </a:cubicBezTo>
                  <a:cubicBezTo>
                    <a:pt x="13679" y="4954"/>
                    <a:pt x="14143" y="4191"/>
                    <a:pt x="14113" y="3365"/>
                  </a:cubicBezTo>
                  <a:cubicBezTo>
                    <a:pt x="14084" y="2541"/>
                    <a:pt x="13564" y="1813"/>
                    <a:pt x="12795" y="1517"/>
                  </a:cubicBezTo>
                  <a:cubicBezTo>
                    <a:pt x="12554" y="1424"/>
                    <a:pt x="12302" y="1379"/>
                    <a:pt x="12053" y="1379"/>
                  </a:cubicBezTo>
                  <a:cubicBezTo>
                    <a:pt x="11507" y="1379"/>
                    <a:pt x="10970" y="1596"/>
                    <a:pt x="10575" y="2002"/>
                  </a:cubicBezTo>
                  <a:cubicBezTo>
                    <a:pt x="10390" y="1860"/>
                    <a:pt x="10195" y="1732"/>
                    <a:pt x="9994" y="1617"/>
                  </a:cubicBezTo>
                  <a:cubicBezTo>
                    <a:pt x="10515" y="1027"/>
                    <a:pt x="11264" y="689"/>
                    <a:pt x="12052" y="689"/>
                  </a:cubicBezTo>
                  <a:close/>
                  <a:moveTo>
                    <a:pt x="7920" y="1723"/>
                  </a:moveTo>
                  <a:cubicBezTo>
                    <a:pt x="9849" y="1723"/>
                    <a:pt x="11562" y="3655"/>
                    <a:pt x="12165" y="5181"/>
                  </a:cubicBezTo>
                  <a:lnTo>
                    <a:pt x="12165" y="5192"/>
                  </a:lnTo>
                  <a:cubicBezTo>
                    <a:pt x="12172" y="5217"/>
                    <a:pt x="12183" y="5241"/>
                    <a:pt x="12197" y="5262"/>
                  </a:cubicBezTo>
                  <a:cubicBezTo>
                    <a:pt x="12317" y="5560"/>
                    <a:pt x="12385" y="5877"/>
                    <a:pt x="12397" y="6200"/>
                  </a:cubicBezTo>
                  <a:cubicBezTo>
                    <a:pt x="12397" y="7604"/>
                    <a:pt x="10398" y="9297"/>
                    <a:pt x="7920" y="9297"/>
                  </a:cubicBezTo>
                  <a:cubicBezTo>
                    <a:pt x="5441" y="9297"/>
                    <a:pt x="3444" y="7604"/>
                    <a:pt x="3444" y="6200"/>
                  </a:cubicBezTo>
                  <a:cubicBezTo>
                    <a:pt x="3444" y="4724"/>
                    <a:pt x="5516" y="1723"/>
                    <a:pt x="7920" y="1723"/>
                  </a:cubicBezTo>
                  <a:close/>
                  <a:moveTo>
                    <a:pt x="11707" y="8651"/>
                  </a:moveTo>
                  <a:lnTo>
                    <a:pt x="11707" y="9424"/>
                  </a:lnTo>
                  <a:lnTo>
                    <a:pt x="10726" y="9302"/>
                  </a:lnTo>
                  <a:cubicBezTo>
                    <a:pt x="11076" y="9121"/>
                    <a:pt x="11406" y="8902"/>
                    <a:pt x="11707" y="8651"/>
                  </a:cubicBezTo>
                  <a:close/>
                  <a:moveTo>
                    <a:pt x="11707" y="12396"/>
                  </a:moveTo>
                  <a:lnTo>
                    <a:pt x="11707" y="17220"/>
                  </a:lnTo>
                  <a:lnTo>
                    <a:pt x="9892" y="17220"/>
                  </a:lnTo>
                  <a:cubicBezTo>
                    <a:pt x="11051" y="15770"/>
                    <a:pt x="10908" y="13675"/>
                    <a:pt x="9562" y="12396"/>
                  </a:cubicBezTo>
                  <a:close/>
                  <a:moveTo>
                    <a:pt x="4107" y="8629"/>
                  </a:moveTo>
                  <a:cubicBezTo>
                    <a:pt x="5172" y="9506"/>
                    <a:pt x="6507" y="9987"/>
                    <a:pt x="7885" y="9987"/>
                  </a:cubicBezTo>
                  <a:cubicBezTo>
                    <a:pt x="7897" y="9987"/>
                    <a:pt x="7909" y="9987"/>
                    <a:pt x="7920" y="9987"/>
                  </a:cubicBezTo>
                  <a:cubicBezTo>
                    <a:pt x="8392" y="9985"/>
                    <a:pt x="8861" y="9930"/>
                    <a:pt x="9321" y="9820"/>
                  </a:cubicBezTo>
                  <a:lnTo>
                    <a:pt x="12786" y="10253"/>
                  </a:lnTo>
                  <a:cubicBezTo>
                    <a:pt x="12833" y="10260"/>
                    <a:pt x="12879" y="10263"/>
                    <a:pt x="12925" y="10263"/>
                  </a:cubicBezTo>
                  <a:cubicBezTo>
                    <a:pt x="13195" y="10263"/>
                    <a:pt x="13455" y="10148"/>
                    <a:pt x="13639" y="9942"/>
                  </a:cubicBezTo>
                  <a:cubicBezTo>
                    <a:pt x="13805" y="9750"/>
                    <a:pt x="14044" y="9645"/>
                    <a:pt x="14290" y="9645"/>
                  </a:cubicBezTo>
                  <a:cubicBezTo>
                    <a:pt x="14357" y="9645"/>
                    <a:pt x="14425" y="9652"/>
                    <a:pt x="14492" y="9668"/>
                  </a:cubicBezTo>
                  <a:cubicBezTo>
                    <a:pt x="14805" y="9745"/>
                    <a:pt x="15049" y="9988"/>
                    <a:pt x="15126" y="10301"/>
                  </a:cubicBezTo>
                  <a:cubicBezTo>
                    <a:pt x="15144" y="10375"/>
                    <a:pt x="15184" y="10439"/>
                    <a:pt x="15243" y="10488"/>
                  </a:cubicBezTo>
                  <a:cubicBezTo>
                    <a:pt x="15402" y="10618"/>
                    <a:pt x="15496" y="10814"/>
                    <a:pt x="15496" y="11021"/>
                  </a:cubicBezTo>
                  <a:cubicBezTo>
                    <a:pt x="15496" y="11227"/>
                    <a:pt x="15402" y="11422"/>
                    <a:pt x="15243" y="11552"/>
                  </a:cubicBezTo>
                  <a:cubicBezTo>
                    <a:pt x="15184" y="11600"/>
                    <a:pt x="15144" y="11665"/>
                    <a:pt x="15126" y="11738"/>
                  </a:cubicBezTo>
                  <a:cubicBezTo>
                    <a:pt x="15051" y="12055"/>
                    <a:pt x="14803" y="12301"/>
                    <a:pt x="14485" y="12375"/>
                  </a:cubicBezTo>
                  <a:cubicBezTo>
                    <a:pt x="14421" y="12389"/>
                    <a:pt x="14356" y="12397"/>
                    <a:pt x="14291" y="12397"/>
                  </a:cubicBezTo>
                  <a:cubicBezTo>
                    <a:pt x="14039" y="12397"/>
                    <a:pt x="13795" y="12285"/>
                    <a:pt x="13631" y="12085"/>
                  </a:cubicBezTo>
                  <a:cubicBezTo>
                    <a:pt x="13447" y="11852"/>
                    <a:pt x="13169" y="11713"/>
                    <a:pt x="12873" y="11708"/>
                  </a:cubicBezTo>
                  <a:lnTo>
                    <a:pt x="8568" y="11708"/>
                  </a:lnTo>
                  <a:cubicBezTo>
                    <a:pt x="8122" y="11494"/>
                    <a:pt x="7637" y="11377"/>
                    <a:pt x="7144" y="11364"/>
                  </a:cubicBezTo>
                  <a:cubicBezTo>
                    <a:pt x="7115" y="11363"/>
                    <a:pt x="7087" y="11363"/>
                    <a:pt x="7058" y="11363"/>
                  </a:cubicBezTo>
                  <a:cubicBezTo>
                    <a:pt x="6115" y="11363"/>
                    <a:pt x="5209" y="11732"/>
                    <a:pt x="4533" y="12393"/>
                  </a:cubicBezTo>
                  <a:cubicBezTo>
                    <a:pt x="3835" y="13072"/>
                    <a:pt x="3444" y="14005"/>
                    <a:pt x="3444" y="14979"/>
                  </a:cubicBezTo>
                  <a:cubicBezTo>
                    <a:pt x="3444" y="15169"/>
                    <a:pt x="3599" y="15324"/>
                    <a:pt x="3789" y="15324"/>
                  </a:cubicBezTo>
                  <a:cubicBezTo>
                    <a:pt x="3979" y="15324"/>
                    <a:pt x="4134" y="15169"/>
                    <a:pt x="4134" y="14979"/>
                  </a:cubicBezTo>
                  <a:cubicBezTo>
                    <a:pt x="4132" y="14191"/>
                    <a:pt x="4450" y="13435"/>
                    <a:pt x="5014" y="12884"/>
                  </a:cubicBezTo>
                  <a:cubicBezTo>
                    <a:pt x="5561" y="12350"/>
                    <a:pt x="6296" y="12051"/>
                    <a:pt x="7060" y="12051"/>
                  </a:cubicBezTo>
                  <a:cubicBezTo>
                    <a:pt x="7082" y="12051"/>
                    <a:pt x="7105" y="12051"/>
                    <a:pt x="7128" y="12051"/>
                  </a:cubicBezTo>
                  <a:cubicBezTo>
                    <a:pt x="8663" y="12106"/>
                    <a:pt x="9902" y="13324"/>
                    <a:pt x="9984" y="14857"/>
                  </a:cubicBezTo>
                  <a:cubicBezTo>
                    <a:pt x="10012" y="15558"/>
                    <a:pt x="9789" y="16246"/>
                    <a:pt x="9352" y="16797"/>
                  </a:cubicBezTo>
                  <a:cubicBezTo>
                    <a:pt x="9191" y="17001"/>
                    <a:pt x="9161" y="17279"/>
                    <a:pt x="9274" y="17512"/>
                  </a:cubicBezTo>
                  <a:cubicBezTo>
                    <a:pt x="9389" y="17753"/>
                    <a:pt x="9632" y="17905"/>
                    <a:pt x="9897" y="17905"/>
                  </a:cubicBezTo>
                  <a:lnTo>
                    <a:pt x="11669" y="17905"/>
                  </a:lnTo>
                  <a:cubicBezTo>
                    <a:pt x="11673" y="17905"/>
                    <a:pt x="11678" y="17905"/>
                    <a:pt x="11682" y="17905"/>
                  </a:cubicBezTo>
                  <a:cubicBezTo>
                    <a:pt x="11865" y="17905"/>
                    <a:pt x="12023" y="18036"/>
                    <a:pt x="12052" y="18218"/>
                  </a:cubicBezTo>
                  <a:cubicBezTo>
                    <a:pt x="12059" y="18315"/>
                    <a:pt x="12027" y="18409"/>
                    <a:pt x="11962" y="18481"/>
                  </a:cubicBezTo>
                  <a:cubicBezTo>
                    <a:pt x="11895" y="18553"/>
                    <a:pt x="11804" y="18593"/>
                    <a:pt x="11707" y="18594"/>
                  </a:cubicBezTo>
                  <a:lnTo>
                    <a:pt x="11019" y="18594"/>
                  </a:lnTo>
                  <a:cubicBezTo>
                    <a:pt x="10828" y="18594"/>
                    <a:pt x="10675" y="18747"/>
                    <a:pt x="10675" y="18939"/>
                  </a:cubicBezTo>
                  <a:cubicBezTo>
                    <a:pt x="10675" y="19129"/>
                    <a:pt x="10828" y="19282"/>
                    <a:pt x="11019" y="19282"/>
                  </a:cubicBezTo>
                  <a:lnTo>
                    <a:pt x="11707" y="19282"/>
                  </a:lnTo>
                  <a:cubicBezTo>
                    <a:pt x="11897" y="19282"/>
                    <a:pt x="12052" y="19437"/>
                    <a:pt x="12052" y="19627"/>
                  </a:cubicBezTo>
                  <a:cubicBezTo>
                    <a:pt x="12052" y="19817"/>
                    <a:pt x="11897" y="19971"/>
                    <a:pt x="11707" y="19971"/>
                  </a:cubicBezTo>
                  <a:lnTo>
                    <a:pt x="6198" y="19971"/>
                  </a:lnTo>
                  <a:cubicBezTo>
                    <a:pt x="3686" y="19971"/>
                    <a:pt x="690" y="19210"/>
                    <a:pt x="690" y="15585"/>
                  </a:cubicBezTo>
                  <a:cubicBezTo>
                    <a:pt x="690" y="12939"/>
                    <a:pt x="2175" y="9947"/>
                    <a:pt x="4107" y="8629"/>
                  </a:cubicBezTo>
                  <a:close/>
                  <a:moveTo>
                    <a:pt x="19627" y="3788"/>
                  </a:moveTo>
                  <a:cubicBezTo>
                    <a:pt x="19817" y="3788"/>
                    <a:pt x="19972" y="3943"/>
                    <a:pt x="19972" y="4133"/>
                  </a:cubicBezTo>
                  <a:lnTo>
                    <a:pt x="19972" y="19627"/>
                  </a:lnTo>
                  <a:cubicBezTo>
                    <a:pt x="19972" y="19818"/>
                    <a:pt x="19817" y="19971"/>
                    <a:pt x="19627" y="19971"/>
                  </a:cubicBezTo>
                  <a:lnTo>
                    <a:pt x="16528" y="19971"/>
                  </a:lnTo>
                  <a:lnTo>
                    <a:pt x="16528" y="14118"/>
                  </a:lnTo>
                  <a:cubicBezTo>
                    <a:pt x="16528" y="13928"/>
                    <a:pt x="16373" y="13773"/>
                    <a:pt x="16183" y="13773"/>
                  </a:cubicBezTo>
                  <a:cubicBezTo>
                    <a:pt x="15994" y="13773"/>
                    <a:pt x="15839" y="13928"/>
                    <a:pt x="15839" y="14118"/>
                  </a:cubicBezTo>
                  <a:lnTo>
                    <a:pt x="15839" y="19971"/>
                  </a:lnTo>
                  <a:lnTo>
                    <a:pt x="12678" y="19971"/>
                  </a:lnTo>
                  <a:cubicBezTo>
                    <a:pt x="12810" y="19615"/>
                    <a:pt x="12730" y="19215"/>
                    <a:pt x="12472" y="18937"/>
                  </a:cubicBezTo>
                  <a:cubicBezTo>
                    <a:pt x="12663" y="18726"/>
                    <a:pt x="12760" y="18444"/>
                    <a:pt x="12736" y="18160"/>
                  </a:cubicBezTo>
                  <a:cubicBezTo>
                    <a:pt x="12713" y="17902"/>
                    <a:pt x="12591" y="17663"/>
                    <a:pt x="12397" y="17492"/>
                  </a:cubicBezTo>
                  <a:lnTo>
                    <a:pt x="12397" y="12396"/>
                  </a:lnTo>
                  <a:lnTo>
                    <a:pt x="12873" y="12396"/>
                  </a:lnTo>
                  <a:cubicBezTo>
                    <a:pt x="12963" y="12404"/>
                    <a:pt x="13044" y="12449"/>
                    <a:pt x="13098" y="12521"/>
                  </a:cubicBezTo>
                  <a:cubicBezTo>
                    <a:pt x="13394" y="12882"/>
                    <a:pt x="13835" y="13085"/>
                    <a:pt x="14293" y="13085"/>
                  </a:cubicBezTo>
                  <a:cubicBezTo>
                    <a:pt x="14390" y="13085"/>
                    <a:pt x="14487" y="13076"/>
                    <a:pt x="14585" y="13057"/>
                  </a:cubicBezTo>
                  <a:cubicBezTo>
                    <a:pt x="15141" y="12949"/>
                    <a:pt x="15594" y="12548"/>
                    <a:pt x="15765" y="12006"/>
                  </a:cubicBezTo>
                  <a:cubicBezTo>
                    <a:pt x="16032" y="11748"/>
                    <a:pt x="16183" y="11390"/>
                    <a:pt x="16183" y="11019"/>
                  </a:cubicBezTo>
                  <a:cubicBezTo>
                    <a:pt x="16183" y="10646"/>
                    <a:pt x="16032" y="10290"/>
                    <a:pt x="15765" y="10031"/>
                  </a:cubicBezTo>
                  <a:cubicBezTo>
                    <a:pt x="15596" y="9497"/>
                    <a:pt x="15149" y="9096"/>
                    <a:pt x="14600" y="8984"/>
                  </a:cubicBezTo>
                  <a:cubicBezTo>
                    <a:pt x="14497" y="8963"/>
                    <a:pt x="14394" y="8953"/>
                    <a:pt x="14292" y="8953"/>
                  </a:cubicBezTo>
                  <a:cubicBezTo>
                    <a:pt x="13846" y="8953"/>
                    <a:pt x="13414" y="9146"/>
                    <a:pt x="13118" y="9492"/>
                  </a:cubicBezTo>
                  <a:cubicBezTo>
                    <a:pt x="13065" y="9545"/>
                    <a:pt x="12995" y="9573"/>
                    <a:pt x="12922" y="9573"/>
                  </a:cubicBezTo>
                  <a:cubicBezTo>
                    <a:pt x="12905" y="9573"/>
                    <a:pt x="12888" y="9572"/>
                    <a:pt x="12871" y="9569"/>
                  </a:cubicBezTo>
                  <a:lnTo>
                    <a:pt x="12397" y="9510"/>
                  </a:lnTo>
                  <a:lnTo>
                    <a:pt x="12397" y="7948"/>
                  </a:lnTo>
                  <a:cubicBezTo>
                    <a:pt x="12681" y="7595"/>
                    <a:pt x="12890" y="7187"/>
                    <a:pt x="13009" y="6749"/>
                  </a:cubicBezTo>
                  <a:cubicBezTo>
                    <a:pt x="14355" y="6353"/>
                    <a:pt x="15329" y="5184"/>
                    <a:pt x="15476" y="3788"/>
                  </a:cubicBezTo>
                  <a:lnTo>
                    <a:pt x="17905" y="3788"/>
                  </a:lnTo>
                  <a:lnTo>
                    <a:pt x="17905" y="5510"/>
                  </a:lnTo>
                  <a:cubicBezTo>
                    <a:pt x="17905" y="5700"/>
                    <a:pt x="18060" y="5855"/>
                    <a:pt x="18250" y="5855"/>
                  </a:cubicBezTo>
                  <a:cubicBezTo>
                    <a:pt x="18440" y="5855"/>
                    <a:pt x="18595" y="5700"/>
                    <a:pt x="18595" y="5510"/>
                  </a:cubicBezTo>
                  <a:lnTo>
                    <a:pt x="18595" y="3788"/>
                  </a:lnTo>
                  <a:close/>
                  <a:moveTo>
                    <a:pt x="3783" y="1"/>
                  </a:moveTo>
                  <a:cubicBezTo>
                    <a:pt x="3406" y="1"/>
                    <a:pt x="3026" y="63"/>
                    <a:pt x="2656" y="191"/>
                  </a:cubicBezTo>
                  <a:cubicBezTo>
                    <a:pt x="1271" y="673"/>
                    <a:pt x="343" y="1978"/>
                    <a:pt x="345" y="3445"/>
                  </a:cubicBezTo>
                  <a:cubicBezTo>
                    <a:pt x="353" y="4974"/>
                    <a:pt x="1364" y="6318"/>
                    <a:pt x="2831" y="6749"/>
                  </a:cubicBezTo>
                  <a:cubicBezTo>
                    <a:pt x="2975" y="7269"/>
                    <a:pt x="3239" y="7745"/>
                    <a:pt x="3601" y="8141"/>
                  </a:cubicBezTo>
                  <a:cubicBezTo>
                    <a:pt x="1557" y="9618"/>
                    <a:pt x="0" y="12787"/>
                    <a:pt x="0" y="15585"/>
                  </a:cubicBezTo>
                  <a:cubicBezTo>
                    <a:pt x="0" y="18857"/>
                    <a:pt x="2202" y="20661"/>
                    <a:pt x="6198" y="20661"/>
                  </a:cubicBezTo>
                  <a:lnTo>
                    <a:pt x="19627" y="20661"/>
                  </a:lnTo>
                  <a:cubicBezTo>
                    <a:pt x="20197" y="20661"/>
                    <a:pt x="20660" y="20198"/>
                    <a:pt x="20660" y="19628"/>
                  </a:cubicBezTo>
                  <a:lnTo>
                    <a:pt x="20660" y="4133"/>
                  </a:lnTo>
                  <a:cubicBezTo>
                    <a:pt x="20660" y="3562"/>
                    <a:pt x="20197" y="3101"/>
                    <a:pt x="19627" y="3101"/>
                  </a:cubicBezTo>
                  <a:lnTo>
                    <a:pt x="15477" y="3101"/>
                  </a:lnTo>
                  <a:cubicBezTo>
                    <a:pt x="15339" y="1703"/>
                    <a:pt x="14367" y="533"/>
                    <a:pt x="13019" y="140"/>
                  </a:cubicBezTo>
                  <a:cubicBezTo>
                    <a:pt x="12701" y="46"/>
                    <a:pt x="12376" y="1"/>
                    <a:pt x="12055" y="1"/>
                  </a:cubicBezTo>
                  <a:cubicBezTo>
                    <a:pt x="11019" y="1"/>
                    <a:pt x="10018" y="471"/>
                    <a:pt x="9356" y="1312"/>
                  </a:cubicBezTo>
                  <a:cubicBezTo>
                    <a:pt x="8895" y="1126"/>
                    <a:pt x="8408" y="1034"/>
                    <a:pt x="7920" y="1034"/>
                  </a:cubicBezTo>
                  <a:cubicBezTo>
                    <a:pt x="7433" y="1034"/>
                    <a:pt x="6945" y="1126"/>
                    <a:pt x="6485" y="1312"/>
                  </a:cubicBezTo>
                  <a:cubicBezTo>
                    <a:pt x="5820" y="469"/>
                    <a:pt x="4816" y="1"/>
                    <a:pt x="3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17;p71">
              <a:extLst>
                <a:ext uri="{FF2B5EF4-FFF2-40B4-BE49-F238E27FC236}">
                  <a16:creationId xmlns:a16="http://schemas.microsoft.com/office/drawing/2014/main" id="{17C82F25-5CB4-9145-9276-8625FAA3FD4F}"/>
                </a:ext>
              </a:extLst>
            </p:cNvPr>
            <p:cNvSpPr/>
            <p:nvPr/>
          </p:nvSpPr>
          <p:spPr>
            <a:xfrm>
              <a:off x="5235575" y="4253675"/>
              <a:ext cx="17225" cy="34450"/>
            </a:xfrm>
            <a:custGeom>
              <a:avLst/>
              <a:gdLst/>
              <a:ahLst/>
              <a:cxnLst/>
              <a:rect l="l" t="t" r="r" b="b"/>
              <a:pathLst>
                <a:path w="689" h="1378" extrusionOk="0">
                  <a:moveTo>
                    <a:pt x="345" y="0"/>
                  </a:moveTo>
                  <a:cubicBezTo>
                    <a:pt x="156" y="0"/>
                    <a:pt x="1" y="155"/>
                    <a:pt x="1" y="345"/>
                  </a:cubicBezTo>
                  <a:lnTo>
                    <a:pt x="1" y="1033"/>
                  </a:lnTo>
                  <a:cubicBezTo>
                    <a:pt x="1" y="1224"/>
                    <a:pt x="154" y="1378"/>
                    <a:pt x="345" y="1378"/>
                  </a:cubicBezTo>
                  <a:cubicBezTo>
                    <a:pt x="535" y="1378"/>
                    <a:pt x="689" y="1223"/>
                    <a:pt x="689" y="1033"/>
                  </a:cubicBezTo>
                  <a:lnTo>
                    <a:pt x="689" y="345"/>
                  </a:lnTo>
                  <a:cubicBezTo>
                    <a:pt x="689" y="155"/>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18;p71">
              <a:extLst>
                <a:ext uri="{FF2B5EF4-FFF2-40B4-BE49-F238E27FC236}">
                  <a16:creationId xmlns:a16="http://schemas.microsoft.com/office/drawing/2014/main" id="{1C8D382F-C688-AC4B-8249-5B829A05E83C}"/>
                </a:ext>
              </a:extLst>
            </p:cNvPr>
            <p:cNvSpPr/>
            <p:nvPr/>
          </p:nvSpPr>
          <p:spPr>
            <a:xfrm>
              <a:off x="5287200" y="4227875"/>
              <a:ext cx="17275" cy="68875"/>
            </a:xfrm>
            <a:custGeom>
              <a:avLst/>
              <a:gdLst/>
              <a:ahLst/>
              <a:cxnLst/>
              <a:rect l="l" t="t" r="r" b="b"/>
              <a:pathLst>
                <a:path w="691" h="2755" extrusionOk="0">
                  <a:moveTo>
                    <a:pt x="345" y="0"/>
                  </a:moveTo>
                  <a:cubicBezTo>
                    <a:pt x="156" y="0"/>
                    <a:pt x="1" y="153"/>
                    <a:pt x="1" y="345"/>
                  </a:cubicBezTo>
                  <a:lnTo>
                    <a:pt x="1" y="2410"/>
                  </a:lnTo>
                  <a:cubicBezTo>
                    <a:pt x="1" y="2599"/>
                    <a:pt x="156" y="2754"/>
                    <a:pt x="345" y="2754"/>
                  </a:cubicBezTo>
                  <a:cubicBezTo>
                    <a:pt x="535" y="2754"/>
                    <a:pt x="690" y="2599"/>
                    <a:pt x="690" y="2410"/>
                  </a:cubicBezTo>
                  <a:lnTo>
                    <a:pt x="690" y="345"/>
                  </a:lnTo>
                  <a:cubicBezTo>
                    <a:pt x="690" y="153"/>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19;p71">
              <a:extLst>
                <a:ext uri="{FF2B5EF4-FFF2-40B4-BE49-F238E27FC236}">
                  <a16:creationId xmlns:a16="http://schemas.microsoft.com/office/drawing/2014/main" id="{96734DD7-0AF0-A442-9B62-B5799387D12C}"/>
                </a:ext>
              </a:extLst>
            </p:cNvPr>
            <p:cNvSpPr/>
            <p:nvPr/>
          </p:nvSpPr>
          <p:spPr>
            <a:xfrm>
              <a:off x="5338875" y="4253675"/>
              <a:ext cx="17250" cy="266875"/>
            </a:xfrm>
            <a:custGeom>
              <a:avLst/>
              <a:gdLst/>
              <a:ahLst/>
              <a:cxnLst/>
              <a:rect l="l" t="t" r="r" b="b"/>
              <a:pathLst>
                <a:path w="690" h="10675" extrusionOk="0">
                  <a:moveTo>
                    <a:pt x="345" y="0"/>
                  </a:moveTo>
                  <a:cubicBezTo>
                    <a:pt x="155" y="0"/>
                    <a:pt x="0" y="155"/>
                    <a:pt x="0" y="345"/>
                  </a:cubicBezTo>
                  <a:lnTo>
                    <a:pt x="0" y="10330"/>
                  </a:lnTo>
                  <a:cubicBezTo>
                    <a:pt x="0" y="10520"/>
                    <a:pt x="155" y="10675"/>
                    <a:pt x="345" y="10675"/>
                  </a:cubicBezTo>
                  <a:cubicBezTo>
                    <a:pt x="535" y="10675"/>
                    <a:pt x="690" y="10520"/>
                    <a:pt x="690" y="10330"/>
                  </a:cubicBezTo>
                  <a:lnTo>
                    <a:pt x="690" y="345"/>
                  </a:lnTo>
                  <a:cubicBezTo>
                    <a:pt x="690" y="155"/>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20;p71">
              <a:extLst>
                <a:ext uri="{FF2B5EF4-FFF2-40B4-BE49-F238E27FC236}">
                  <a16:creationId xmlns:a16="http://schemas.microsoft.com/office/drawing/2014/main" id="{0513B89E-A4B5-E040-8530-30FE624F94B8}"/>
                </a:ext>
              </a:extLst>
            </p:cNvPr>
            <p:cNvSpPr/>
            <p:nvPr/>
          </p:nvSpPr>
          <p:spPr>
            <a:xfrm>
              <a:off x="5235575" y="4425825"/>
              <a:ext cx="17225" cy="129150"/>
            </a:xfrm>
            <a:custGeom>
              <a:avLst/>
              <a:gdLst/>
              <a:ahLst/>
              <a:cxnLst/>
              <a:rect l="l" t="t" r="r" b="b"/>
              <a:pathLst>
                <a:path w="689" h="5166" extrusionOk="0">
                  <a:moveTo>
                    <a:pt x="345" y="0"/>
                  </a:moveTo>
                  <a:cubicBezTo>
                    <a:pt x="156" y="0"/>
                    <a:pt x="1" y="155"/>
                    <a:pt x="1" y="345"/>
                  </a:cubicBezTo>
                  <a:lnTo>
                    <a:pt x="1" y="4821"/>
                  </a:lnTo>
                  <a:cubicBezTo>
                    <a:pt x="1" y="5011"/>
                    <a:pt x="154" y="5166"/>
                    <a:pt x="345" y="5166"/>
                  </a:cubicBezTo>
                  <a:cubicBezTo>
                    <a:pt x="535" y="5166"/>
                    <a:pt x="689" y="5011"/>
                    <a:pt x="689" y="4821"/>
                  </a:cubicBezTo>
                  <a:lnTo>
                    <a:pt x="689" y="345"/>
                  </a:lnTo>
                  <a:cubicBezTo>
                    <a:pt x="689" y="155"/>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CasellaDiTesto 52">
            <a:extLst>
              <a:ext uri="{FF2B5EF4-FFF2-40B4-BE49-F238E27FC236}">
                <a16:creationId xmlns:a16="http://schemas.microsoft.com/office/drawing/2014/main" id="{0528939B-4D05-EE4C-BAE0-E9B5CC4C6BCC}"/>
              </a:ext>
            </a:extLst>
          </p:cNvPr>
          <p:cNvSpPr txBox="1"/>
          <p:nvPr/>
        </p:nvSpPr>
        <p:spPr>
          <a:xfrm>
            <a:off x="888317" y="2219149"/>
            <a:ext cx="5521063" cy="261610"/>
          </a:xfrm>
          <a:prstGeom prst="rect">
            <a:avLst/>
          </a:prstGeom>
          <a:noFill/>
        </p:spPr>
        <p:txBody>
          <a:bodyPr wrap="none" rtlCol="0">
            <a:spAutoFit/>
          </a:bodyPr>
          <a:lstStyle/>
          <a:p>
            <a:r>
              <a:rPr lang="it-IT" sz="1100">
                <a:solidFill>
                  <a:srgbClr val="003D1B"/>
                </a:solidFill>
                <a:latin typeface="Fira Sans"/>
              </a:rPr>
              <a:t>Inserimento pop-up conferma registrazione segnalazione da parte dello scienziato </a:t>
            </a:r>
          </a:p>
        </p:txBody>
      </p:sp>
      <p:sp>
        <p:nvSpPr>
          <p:cNvPr id="65" name="CasellaDiTesto 64">
            <a:extLst>
              <a:ext uri="{FF2B5EF4-FFF2-40B4-BE49-F238E27FC236}">
                <a16:creationId xmlns:a16="http://schemas.microsoft.com/office/drawing/2014/main" id="{D472FD5A-754F-4C48-9878-0BAF02E8565F}"/>
              </a:ext>
            </a:extLst>
          </p:cNvPr>
          <p:cNvSpPr txBox="1"/>
          <p:nvPr/>
        </p:nvSpPr>
        <p:spPr>
          <a:xfrm>
            <a:off x="883063" y="2420520"/>
            <a:ext cx="1710266" cy="261610"/>
          </a:xfrm>
          <a:prstGeom prst="rect">
            <a:avLst/>
          </a:prstGeom>
          <a:noFill/>
        </p:spPr>
        <p:txBody>
          <a:bodyPr wrap="square" rtlCol="0">
            <a:spAutoFit/>
          </a:bodyPr>
          <a:lstStyle/>
          <a:p>
            <a:r>
              <a:rPr lang="it-IT" sz="1100" b="1">
                <a:solidFill>
                  <a:srgbClr val="003D1B"/>
                </a:solidFill>
                <a:latin typeface="Fira Sans"/>
              </a:rPr>
              <a:t>PRIORITÀ: </a:t>
            </a:r>
            <a:r>
              <a:rPr lang="it-IT" sz="1100">
                <a:solidFill>
                  <a:srgbClr val="003D1B"/>
                </a:solidFill>
                <a:latin typeface="Fira Sans"/>
              </a:rPr>
              <a:t>Media</a:t>
            </a:r>
          </a:p>
        </p:txBody>
      </p:sp>
      <p:sp>
        <p:nvSpPr>
          <p:cNvPr id="68" name="CasellaDiTesto 67">
            <a:extLst>
              <a:ext uri="{FF2B5EF4-FFF2-40B4-BE49-F238E27FC236}">
                <a16:creationId xmlns:a16="http://schemas.microsoft.com/office/drawing/2014/main" id="{243CD405-C6DC-D249-BE49-8801FB5EE0B8}"/>
              </a:ext>
            </a:extLst>
          </p:cNvPr>
          <p:cNvSpPr txBox="1"/>
          <p:nvPr/>
        </p:nvSpPr>
        <p:spPr>
          <a:xfrm>
            <a:off x="882276" y="2998940"/>
            <a:ext cx="5242141" cy="261610"/>
          </a:xfrm>
          <a:prstGeom prst="rect">
            <a:avLst/>
          </a:prstGeom>
          <a:noFill/>
        </p:spPr>
        <p:txBody>
          <a:bodyPr wrap="none" rtlCol="0">
            <a:spAutoFit/>
          </a:bodyPr>
          <a:lstStyle/>
          <a:p>
            <a:r>
              <a:rPr lang="it-IT" sz="1100">
                <a:solidFill>
                  <a:srgbClr val="003D1B"/>
                </a:solidFill>
                <a:latin typeface="Fira Sans"/>
              </a:rPr>
              <a:t>Inserimento pop-up conferma modifica segnalazione da parte dello scienziato </a:t>
            </a:r>
          </a:p>
        </p:txBody>
      </p:sp>
      <p:sp>
        <p:nvSpPr>
          <p:cNvPr id="69" name="CasellaDiTesto 68">
            <a:extLst>
              <a:ext uri="{FF2B5EF4-FFF2-40B4-BE49-F238E27FC236}">
                <a16:creationId xmlns:a16="http://schemas.microsoft.com/office/drawing/2014/main" id="{00FF321C-AE27-C14E-BC1D-32334D56A778}"/>
              </a:ext>
            </a:extLst>
          </p:cNvPr>
          <p:cNvSpPr txBox="1"/>
          <p:nvPr/>
        </p:nvSpPr>
        <p:spPr>
          <a:xfrm>
            <a:off x="891947" y="3225111"/>
            <a:ext cx="1710266" cy="261610"/>
          </a:xfrm>
          <a:prstGeom prst="rect">
            <a:avLst/>
          </a:prstGeom>
          <a:noFill/>
        </p:spPr>
        <p:txBody>
          <a:bodyPr wrap="square" rtlCol="0">
            <a:spAutoFit/>
          </a:bodyPr>
          <a:lstStyle/>
          <a:p>
            <a:r>
              <a:rPr lang="it-IT" sz="1100" b="1">
                <a:solidFill>
                  <a:srgbClr val="003D1B"/>
                </a:solidFill>
                <a:latin typeface="Fira Sans"/>
              </a:rPr>
              <a:t>PRIORITÀ: </a:t>
            </a:r>
            <a:r>
              <a:rPr lang="it-IT" sz="1100">
                <a:solidFill>
                  <a:srgbClr val="003D1B"/>
                </a:solidFill>
                <a:latin typeface="Fira Sans"/>
              </a:rPr>
              <a:t>Bassa</a:t>
            </a:r>
          </a:p>
        </p:txBody>
      </p:sp>
      <p:sp>
        <p:nvSpPr>
          <p:cNvPr id="70" name="CasellaDiTesto 69">
            <a:extLst>
              <a:ext uri="{FF2B5EF4-FFF2-40B4-BE49-F238E27FC236}">
                <a16:creationId xmlns:a16="http://schemas.microsoft.com/office/drawing/2014/main" id="{E888AD63-B546-EA43-9B6F-2C8B12D2F0BB}"/>
              </a:ext>
            </a:extLst>
          </p:cNvPr>
          <p:cNvSpPr txBox="1"/>
          <p:nvPr/>
        </p:nvSpPr>
        <p:spPr>
          <a:xfrm>
            <a:off x="888317" y="3819538"/>
            <a:ext cx="6128601" cy="261610"/>
          </a:xfrm>
          <a:prstGeom prst="rect">
            <a:avLst/>
          </a:prstGeom>
          <a:noFill/>
        </p:spPr>
        <p:txBody>
          <a:bodyPr wrap="none" rtlCol="0">
            <a:spAutoFit/>
          </a:bodyPr>
          <a:lstStyle/>
          <a:p>
            <a:r>
              <a:rPr lang="it-IT" sz="1100">
                <a:solidFill>
                  <a:srgbClr val="003D1B"/>
                </a:solidFill>
                <a:latin typeface="Fira Sans"/>
              </a:rPr>
              <a:t>Inserimento pop-up conferma avvenuta eliminazione segnalazione da parte dello scienziato </a:t>
            </a:r>
          </a:p>
        </p:txBody>
      </p:sp>
      <p:sp>
        <p:nvSpPr>
          <p:cNvPr id="71" name="CasellaDiTesto 70">
            <a:extLst>
              <a:ext uri="{FF2B5EF4-FFF2-40B4-BE49-F238E27FC236}">
                <a16:creationId xmlns:a16="http://schemas.microsoft.com/office/drawing/2014/main" id="{E70BB3A0-305C-F141-BE96-265405B1CDC3}"/>
              </a:ext>
            </a:extLst>
          </p:cNvPr>
          <p:cNvSpPr txBox="1"/>
          <p:nvPr/>
        </p:nvSpPr>
        <p:spPr>
          <a:xfrm>
            <a:off x="901012" y="4045709"/>
            <a:ext cx="1710266" cy="261610"/>
          </a:xfrm>
          <a:prstGeom prst="rect">
            <a:avLst/>
          </a:prstGeom>
          <a:noFill/>
        </p:spPr>
        <p:txBody>
          <a:bodyPr wrap="square" rtlCol="0">
            <a:spAutoFit/>
          </a:bodyPr>
          <a:lstStyle/>
          <a:p>
            <a:r>
              <a:rPr lang="it-IT" sz="1100" b="1">
                <a:solidFill>
                  <a:srgbClr val="003D1B"/>
                </a:solidFill>
                <a:latin typeface="Fira Sans"/>
              </a:rPr>
              <a:t>PRIORITÀ: </a:t>
            </a:r>
            <a:r>
              <a:rPr lang="it-IT" sz="1100">
                <a:solidFill>
                  <a:srgbClr val="003D1B"/>
                </a:solidFill>
                <a:latin typeface="Fira Sans"/>
              </a:rPr>
              <a:t>Media</a:t>
            </a:r>
          </a:p>
        </p:txBody>
      </p:sp>
    </p:spTree>
    <p:extLst>
      <p:ext uri="{BB962C8B-B14F-4D97-AF65-F5344CB8AC3E}">
        <p14:creationId xmlns:p14="http://schemas.microsoft.com/office/powerpoint/2010/main" val="668736146"/>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6" name="Google Shape;1026;p72"/>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MODIFICHE</a:t>
            </a:r>
            <a:endParaRPr/>
          </a:p>
        </p:txBody>
      </p:sp>
      <p:grpSp>
        <p:nvGrpSpPr>
          <p:cNvPr id="4" name="Google Shape;976;p71">
            <a:extLst>
              <a:ext uri="{FF2B5EF4-FFF2-40B4-BE49-F238E27FC236}">
                <a16:creationId xmlns:a16="http://schemas.microsoft.com/office/drawing/2014/main" id="{B09C04ED-8FD8-6B41-8917-CB8998B42E36}"/>
              </a:ext>
            </a:extLst>
          </p:cNvPr>
          <p:cNvGrpSpPr/>
          <p:nvPr/>
        </p:nvGrpSpPr>
        <p:grpSpPr>
          <a:xfrm>
            <a:off x="506853" y="2267426"/>
            <a:ext cx="379124" cy="265392"/>
            <a:chOff x="6898931" y="4198605"/>
            <a:chExt cx="548108" cy="383660"/>
          </a:xfrm>
        </p:grpSpPr>
        <p:sp>
          <p:nvSpPr>
            <p:cNvPr id="5" name="Google Shape;977;p71">
              <a:extLst>
                <a:ext uri="{FF2B5EF4-FFF2-40B4-BE49-F238E27FC236}">
                  <a16:creationId xmlns:a16="http://schemas.microsoft.com/office/drawing/2014/main" id="{44E3C47A-580E-8247-83AA-F7C8A535E34A}"/>
                </a:ext>
              </a:extLst>
            </p:cNvPr>
            <p:cNvSpPr/>
            <p:nvPr/>
          </p:nvSpPr>
          <p:spPr>
            <a:xfrm>
              <a:off x="7008534" y="4490905"/>
              <a:ext cx="54816" cy="54869"/>
            </a:xfrm>
            <a:custGeom>
              <a:avLst/>
              <a:gdLst/>
              <a:ahLst/>
              <a:cxnLst/>
              <a:rect l="l" t="t" r="r" b="b"/>
              <a:pathLst>
                <a:path w="2066" h="2068" extrusionOk="0">
                  <a:moveTo>
                    <a:pt x="1033" y="690"/>
                  </a:moveTo>
                  <a:cubicBezTo>
                    <a:pt x="1223" y="690"/>
                    <a:pt x="1378" y="843"/>
                    <a:pt x="1378" y="1033"/>
                  </a:cubicBezTo>
                  <a:cubicBezTo>
                    <a:pt x="1378" y="1225"/>
                    <a:pt x="1223" y="1378"/>
                    <a:pt x="1033" y="1378"/>
                  </a:cubicBezTo>
                  <a:cubicBezTo>
                    <a:pt x="843" y="1378"/>
                    <a:pt x="688" y="1223"/>
                    <a:pt x="688" y="1033"/>
                  </a:cubicBezTo>
                  <a:cubicBezTo>
                    <a:pt x="688" y="843"/>
                    <a:pt x="843" y="690"/>
                    <a:pt x="1033" y="690"/>
                  </a:cubicBezTo>
                  <a:close/>
                  <a:moveTo>
                    <a:pt x="1033" y="1"/>
                  </a:moveTo>
                  <a:cubicBezTo>
                    <a:pt x="462" y="1"/>
                    <a:pt x="1" y="464"/>
                    <a:pt x="1" y="1033"/>
                  </a:cubicBezTo>
                  <a:cubicBezTo>
                    <a:pt x="1" y="1604"/>
                    <a:pt x="462" y="2067"/>
                    <a:pt x="1033" y="2067"/>
                  </a:cubicBezTo>
                  <a:cubicBezTo>
                    <a:pt x="1603" y="2067"/>
                    <a:pt x="2066" y="1604"/>
                    <a:pt x="2066" y="1033"/>
                  </a:cubicBezTo>
                  <a:cubicBezTo>
                    <a:pt x="2066" y="464"/>
                    <a:pt x="1604" y="1"/>
                    <a:pt x="10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78;p71">
              <a:extLst>
                <a:ext uri="{FF2B5EF4-FFF2-40B4-BE49-F238E27FC236}">
                  <a16:creationId xmlns:a16="http://schemas.microsoft.com/office/drawing/2014/main" id="{03EB678F-4934-1246-94F7-3F71659F1410}"/>
                </a:ext>
              </a:extLst>
            </p:cNvPr>
            <p:cNvSpPr/>
            <p:nvPr/>
          </p:nvSpPr>
          <p:spPr>
            <a:xfrm>
              <a:off x="7298686" y="4490905"/>
              <a:ext cx="57018" cy="54843"/>
            </a:xfrm>
            <a:custGeom>
              <a:avLst/>
              <a:gdLst/>
              <a:ahLst/>
              <a:cxnLst/>
              <a:rect l="l" t="t" r="r" b="b"/>
              <a:pathLst>
                <a:path w="2149" h="2067" extrusionOk="0">
                  <a:moveTo>
                    <a:pt x="1114" y="690"/>
                  </a:moveTo>
                  <a:cubicBezTo>
                    <a:pt x="1304" y="690"/>
                    <a:pt x="1459" y="843"/>
                    <a:pt x="1459" y="1033"/>
                  </a:cubicBezTo>
                  <a:cubicBezTo>
                    <a:pt x="1459" y="1225"/>
                    <a:pt x="1306" y="1378"/>
                    <a:pt x="1114" y="1378"/>
                  </a:cubicBezTo>
                  <a:cubicBezTo>
                    <a:pt x="925" y="1378"/>
                    <a:pt x="771" y="1223"/>
                    <a:pt x="771" y="1033"/>
                  </a:cubicBezTo>
                  <a:cubicBezTo>
                    <a:pt x="771" y="843"/>
                    <a:pt x="925" y="690"/>
                    <a:pt x="1114" y="690"/>
                  </a:cubicBezTo>
                  <a:close/>
                  <a:moveTo>
                    <a:pt x="1114" y="1"/>
                  </a:moveTo>
                  <a:cubicBezTo>
                    <a:pt x="697" y="1"/>
                    <a:pt x="320" y="252"/>
                    <a:pt x="160" y="639"/>
                  </a:cubicBezTo>
                  <a:cubicBezTo>
                    <a:pt x="0" y="1025"/>
                    <a:pt x="89" y="1470"/>
                    <a:pt x="385" y="1764"/>
                  </a:cubicBezTo>
                  <a:cubicBezTo>
                    <a:pt x="582" y="1961"/>
                    <a:pt x="846" y="2066"/>
                    <a:pt x="1115" y="2066"/>
                  </a:cubicBezTo>
                  <a:cubicBezTo>
                    <a:pt x="1248" y="2066"/>
                    <a:pt x="1383" y="2040"/>
                    <a:pt x="1511" y="1987"/>
                  </a:cubicBezTo>
                  <a:cubicBezTo>
                    <a:pt x="1895" y="1828"/>
                    <a:pt x="2149" y="1451"/>
                    <a:pt x="2149" y="1033"/>
                  </a:cubicBezTo>
                  <a:cubicBezTo>
                    <a:pt x="2149" y="464"/>
                    <a:pt x="1686" y="1"/>
                    <a:pt x="11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79;p71">
              <a:extLst>
                <a:ext uri="{FF2B5EF4-FFF2-40B4-BE49-F238E27FC236}">
                  <a16:creationId xmlns:a16="http://schemas.microsoft.com/office/drawing/2014/main" id="{2D04E301-6B37-1E46-969D-73647BF279C7}"/>
                </a:ext>
              </a:extLst>
            </p:cNvPr>
            <p:cNvSpPr/>
            <p:nvPr/>
          </p:nvSpPr>
          <p:spPr>
            <a:xfrm>
              <a:off x="6898931" y="4198605"/>
              <a:ext cx="548108" cy="383660"/>
            </a:xfrm>
            <a:custGeom>
              <a:avLst/>
              <a:gdLst/>
              <a:ahLst/>
              <a:cxnLst/>
              <a:rect l="l" t="t" r="r" b="b"/>
              <a:pathLst>
                <a:path w="20658" h="14460" extrusionOk="0">
                  <a:moveTo>
                    <a:pt x="4819" y="688"/>
                  </a:moveTo>
                  <a:lnTo>
                    <a:pt x="4819" y="1378"/>
                  </a:lnTo>
                  <a:lnTo>
                    <a:pt x="3097" y="1378"/>
                  </a:lnTo>
                  <a:lnTo>
                    <a:pt x="3097" y="688"/>
                  </a:lnTo>
                  <a:close/>
                  <a:moveTo>
                    <a:pt x="9985" y="688"/>
                  </a:moveTo>
                  <a:lnTo>
                    <a:pt x="9985" y="1378"/>
                  </a:lnTo>
                  <a:lnTo>
                    <a:pt x="5509" y="1378"/>
                  </a:lnTo>
                  <a:lnTo>
                    <a:pt x="5509" y="688"/>
                  </a:lnTo>
                  <a:close/>
                  <a:moveTo>
                    <a:pt x="12395" y="688"/>
                  </a:moveTo>
                  <a:lnTo>
                    <a:pt x="12395" y="1378"/>
                  </a:lnTo>
                  <a:lnTo>
                    <a:pt x="10673" y="1378"/>
                  </a:lnTo>
                  <a:lnTo>
                    <a:pt x="10673" y="688"/>
                  </a:lnTo>
                  <a:close/>
                  <a:moveTo>
                    <a:pt x="9296" y="2065"/>
                  </a:moveTo>
                  <a:lnTo>
                    <a:pt x="9296" y="6197"/>
                  </a:lnTo>
                  <a:lnTo>
                    <a:pt x="2065" y="6197"/>
                  </a:lnTo>
                  <a:lnTo>
                    <a:pt x="2065" y="2410"/>
                  </a:lnTo>
                  <a:cubicBezTo>
                    <a:pt x="2065" y="2220"/>
                    <a:pt x="2220" y="2065"/>
                    <a:pt x="2410" y="2065"/>
                  </a:cubicBezTo>
                  <a:close/>
                  <a:moveTo>
                    <a:pt x="10480" y="4132"/>
                  </a:moveTo>
                  <a:cubicBezTo>
                    <a:pt x="10638" y="4132"/>
                    <a:pt x="10776" y="4239"/>
                    <a:pt x="10814" y="4393"/>
                  </a:cubicBezTo>
                  <a:lnTo>
                    <a:pt x="11266" y="6197"/>
                  </a:lnTo>
                  <a:lnTo>
                    <a:pt x="9985" y="6197"/>
                  </a:lnTo>
                  <a:lnTo>
                    <a:pt x="9985" y="4132"/>
                  </a:lnTo>
                  <a:close/>
                  <a:moveTo>
                    <a:pt x="13346" y="2065"/>
                  </a:moveTo>
                  <a:cubicBezTo>
                    <a:pt x="13477" y="2065"/>
                    <a:pt x="13597" y="2139"/>
                    <a:pt x="13654" y="2257"/>
                  </a:cubicBezTo>
                  <a:lnTo>
                    <a:pt x="14959" y="4866"/>
                  </a:lnTo>
                  <a:lnTo>
                    <a:pt x="14561" y="5266"/>
                  </a:lnTo>
                  <a:lnTo>
                    <a:pt x="13947" y="4788"/>
                  </a:lnTo>
                  <a:lnTo>
                    <a:pt x="14015" y="4718"/>
                  </a:lnTo>
                  <a:cubicBezTo>
                    <a:pt x="14147" y="4583"/>
                    <a:pt x="14143" y="4368"/>
                    <a:pt x="14012" y="4237"/>
                  </a:cubicBezTo>
                  <a:cubicBezTo>
                    <a:pt x="13944" y="4169"/>
                    <a:pt x="13856" y="4136"/>
                    <a:pt x="13767" y="4136"/>
                  </a:cubicBezTo>
                  <a:cubicBezTo>
                    <a:pt x="13681" y="4136"/>
                    <a:pt x="13595" y="4168"/>
                    <a:pt x="13529" y="4232"/>
                  </a:cubicBezTo>
                  <a:lnTo>
                    <a:pt x="12839" y="4921"/>
                  </a:lnTo>
                  <a:cubicBezTo>
                    <a:pt x="12709" y="5056"/>
                    <a:pt x="12711" y="5271"/>
                    <a:pt x="12844" y="5403"/>
                  </a:cubicBezTo>
                  <a:cubicBezTo>
                    <a:pt x="12912" y="5470"/>
                    <a:pt x="13000" y="5504"/>
                    <a:pt x="13088" y="5504"/>
                  </a:cubicBezTo>
                  <a:cubicBezTo>
                    <a:pt x="13175" y="5504"/>
                    <a:pt x="13261" y="5472"/>
                    <a:pt x="13327" y="5408"/>
                  </a:cubicBezTo>
                  <a:lnTo>
                    <a:pt x="13455" y="5278"/>
                  </a:lnTo>
                  <a:lnTo>
                    <a:pt x="14070" y="5756"/>
                  </a:lnTo>
                  <a:lnTo>
                    <a:pt x="13629" y="6197"/>
                  </a:lnTo>
                  <a:lnTo>
                    <a:pt x="11977" y="6197"/>
                  </a:lnTo>
                  <a:lnTo>
                    <a:pt x="11484" y="4225"/>
                  </a:lnTo>
                  <a:cubicBezTo>
                    <a:pt x="11367" y="3764"/>
                    <a:pt x="10954" y="3443"/>
                    <a:pt x="10480" y="3443"/>
                  </a:cubicBezTo>
                  <a:lnTo>
                    <a:pt x="9983" y="3443"/>
                  </a:lnTo>
                  <a:lnTo>
                    <a:pt x="9983" y="2065"/>
                  </a:lnTo>
                  <a:close/>
                  <a:moveTo>
                    <a:pt x="15284" y="5516"/>
                  </a:moveTo>
                  <a:lnTo>
                    <a:pt x="15625" y="6197"/>
                  </a:lnTo>
                  <a:lnTo>
                    <a:pt x="14603" y="6197"/>
                  </a:lnTo>
                  <a:lnTo>
                    <a:pt x="15284" y="5516"/>
                  </a:lnTo>
                  <a:close/>
                  <a:moveTo>
                    <a:pt x="19281" y="6886"/>
                  </a:moveTo>
                  <a:cubicBezTo>
                    <a:pt x="19662" y="6886"/>
                    <a:pt x="19970" y="7194"/>
                    <a:pt x="19970" y="7574"/>
                  </a:cubicBezTo>
                  <a:lnTo>
                    <a:pt x="19970" y="7919"/>
                  </a:lnTo>
                  <a:lnTo>
                    <a:pt x="18593" y="7919"/>
                  </a:lnTo>
                  <a:cubicBezTo>
                    <a:pt x="18403" y="7919"/>
                    <a:pt x="18248" y="7766"/>
                    <a:pt x="18248" y="7574"/>
                  </a:cubicBezTo>
                  <a:lnTo>
                    <a:pt x="18248" y="6886"/>
                  </a:lnTo>
                  <a:close/>
                  <a:moveTo>
                    <a:pt x="1377" y="7574"/>
                  </a:moveTo>
                  <a:lnTo>
                    <a:pt x="1377" y="10330"/>
                  </a:lnTo>
                  <a:lnTo>
                    <a:pt x="688" y="10330"/>
                  </a:lnTo>
                  <a:lnTo>
                    <a:pt x="688" y="7574"/>
                  </a:lnTo>
                  <a:close/>
                  <a:moveTo>
                    <a:pt x="9296" y="6886"/>
                  </a:moveTo>
                  <a:lnTo>
                    <a:pt x="9296" y="10330"/>
                  </a:lnTo>
                  <a:lnTo>
                    <a:pt x="6848" y="10330"/>
                  </a:lnTo>
                  <a:cubicBezTo>
                    <a:pt x="6381" y="9870"/>
                    <a:pt x="5772" y="9641"/>
                    <a:pt x="5164" y="9641"/>
                  </a:cubicBezTo>
                  <a:cubicBezTo>
                    <a:pt x="4556" y="9641"/>
                    <a:pt x="3948" y="9870"/>
                    <a:pt x="3480" y="10330"/>
                  </a:cubicBezTo>
                  <a:lnTo>
                    <a:pt x="2065" y="10330"/>
                  </a:lnTo>
                  <a:lnTo>
                    <a:pt x="2065" y="6886"/>
                  </a:lnTo>
                  <a:close/>
                  <a:moveTo>
                    <a:pt x="17559" y="6886"/>
                  </a:moveTo>
                  <a:lnTo>
                    <a:pt x="17559" y="7574"/>
                  </a:lnTo>
                  <a:cubicBezTo>
                    <a:pt x="17559" y="8145"/>
                    <a:pt x="18022" y="8608"/>
                    <a:pt x="18593" y="8608"/>
                  </a:cubicBezTo>
                  <a:lnTo>
                    <a:pt x="19970" y="8608"/>
                  </a:lnTo>
                  <a:lnTo>
                    <a:pt x="19970" y="10330"/>
                  </a:lnTo>
                  <a:lnTo>
                    <a:pt x="17865" y="10330"/>
                  </a:lnTo>
                  <a:cubicBezTo>
                    <a:pt x="17398" y="9870"/>
                    <a:pt x="16790" y="9641"/>
                    <a:pt x="16182" y="9641"/>
                  </a:cubicBezTo>
                  <a:cubicBezTo>
                    <a:pt x="15574" y="9641"/>
                    <a:pt x="14966" y="9870"/>
                    <a:pt x="14498" y="10330"/>
                  </a:cubicBezTo>
                  <a:lnTo>
                    <a:pt x="9985" y="10330"/>
                  </a:lnTo>
                  <a:lnTo>
                    <a:pt x="9985" y="6886"/>
                  </a:lnTo>
                  <a:close/>
                  <a:moveTo>
                    <a:pt x="2989" y="11018"/>
                  </a:moveTo>
                  <a:cubicBezTo>
                    <a:pt x="2886" y="11236"/>
                    <a:pt x="2816" y="11467"/>
                    <a:pt x="2781" y="11707"/>
                  </a:cubicBezTo>
                  <a:lnTo>
                    <a:pt x="2410" y="11707"/>
                  </a:lnTo>
                  <a:cubicBezTo>
                    <a:pt x="2220" y="11707"/>
                    <a:pt x="2065" y="11552"/>
                    <a:pt x="2065" y="11363"/>
                  </a:cubicBezTo>
                  <a:lnTo>
                    <a:pt x="2065" y="11018"/>
                  </a:lnTo>
                  <a:close/>
                  <a:moveTo>
                    <a:pt x="14008" y="11018"/>
                  </a:moveTo>
                  <a:cubicBezTo>
                    <a:pt x="13903" y="11236"/>
                    <a:pt x="13833" y="11467"/>
                    <a:pt x="13800" y="11707"/>
                  </a:cubicBezTo>
                  <a:lnTo>
                    <a:pt x="7547" y="11707"/>
                  </a:lnTo>
                  <a:cubicBezTo>
                    <a:pt x="7512" y="11467"/>
                    <a:pt x="7442" y="11236"/>
                    <a:pt x="7339" y="11018"/>
                  </a:cubicBezTo>
                  <a:close/>
                  <a:moveTo>
                    <a:pt x="19970" y="11018"/>
                  </a:moveTo>
                  <a:lnTo>
                    <a:pt x="19970" y="11707"/>
                  </a:lnTo>
                  <a:lnTo>
                    <a:pt x="18564" y="11707"/>
                  </a:lnTo>
                  <a:cubicBezTo>
                    <a:pt x="18531" y="11467"/>
                    <a:pt x="18460" y="11236"/>
                    <a:pt x="18356" y="11018"/>
                  </a:cubicBezTo>
                  <a:close/>
                  <a:moveTo>
                    <a:pt x="5164" y="10328"/>
                  </a:moveTo>
                  <a:cubicBezTo>
                    <a:pt x="6115" y="10328"/>
                    <a:pt x="6886" y="11099"/>
                    <a:pt x="6886" y="12050"/>
                  </a:cubicBezTo>
                  <a:cubicBezTo>
                    <a:pt x="6884" y="13001"/>
                    <a:pt x="6115" y="13771"/>
                    <a:pt x="5164" y="13772"/>
                  </a:cubicBezTo>
                  <a:cubicBezTo>
                    <a:pt x="4213" y="13772"/>
                    <a:pt x="3442" y="13001"/>
                    <a:pt x="3442" y="12050"/>
                  </a:cubicBezTo>
                  <a:cubicBezTo>
                    <a:pt x="3442" y="11099"/>
                    <a:pt x="4213" y="10328"/>
                    <a:pt x="5164" y="10328"/>
                  </a:cubicBezTo>
                  <a:close/>
                  <a:moveTo>
                    <a:pt x="16181" y="10328"/>
                  </a:moveTo>
                  <a:cubicBezTo>
                    <a:pt x="17132" y="10328"/>
                    <a:pt x="17903" y="11099"/>
                    <a:pt x="17903" y="12050"/>
                  </a:cubicBezTo>
                  <a:cubicBezTo>
                    <a:pt x="17903" y="13001"/>
                    <a:pt x="17132" y="13771"/>
                    <a:pt x="16181" y="13772"/>
                  </a:cubicBezTo>
                  <a:cubicBezTo>
                    <a:pt x="15231" y="13772"/>
                    <a:pt x="14460" y="13001"/>
                    <a:pt x="14460" y="12050"/>
                  </a:cubicBezTo>
                  <a:cubicBezTo>
                    <a:pt x="14460" y="11099"/>
                    <a:pt x="15231" y="10328"/>
                    <a:pt x="16181" y="10328"/>
                  </a:cubicBezTo>
                  <a:close/>
                  <a:moveTo>
                    <a:pt x="3097" y="0"/>
                  </a:moveTo>
                  <a:cubicBezTo>
                    <a:pt x="2718" y="0"/>
                    <a:pt x="2410" y="309"/>
                    <a:pt x="2410" y="688"/>
                  </a:cubicBezTo>
                  <a:lnTo>
                    <a:pt x="2410" y="1378"/>
                  </a:lnTo>
                  <a:cubicBezTo>
                    <a:pt x="1839" y="1378"/>
                    <a:pt x="1377" y="1839"/>
                    <a:pt x="1377" y="2410"/>
                  </a:cubicBezTo>
                  <a:lnTo>
                    <a:pt x="1377" y="6886"/>
                  </a:lnTo>
                  <a:lnTo>
                    <a:pt x="688" y="6886"/>
                  </a:lnTo>
                  <a:cubicBezTo>
                    <a:pt x="308" y="6886"/>
                    <a:pt x="0" y="7194"/>
                    <a:pt x="0" y="7574"/>
                  </a:cubicBezTo>
                  <a:lnTo>
                    <a:pt x="0" y="10328"/>
                  </a:lnTo>
                  <a:cubicBezTo>
                    <a:pt x="0" y="10710"/>
                    <a:pt x="308" y="11018"/>
                    <a:pt x="688" y="11018"/>
                  </a:cubicBezTo>
                  <a:lnTo>
                    <a:pt x="1377" y="11018"/>
                  </a:lnTo>
                  <a:lnTo>
                    <a:pt x="1377" y="11363"/>
                  </a:lnTo>
                  <a:cubicBezTo>
                    <a:pt x="1377" y="11932"/>
                    <a:pt x="1839" y="12395"/>
                    <a:pt x="2410" y="12395"/>
                  </a:cubicBezTo>
                  <a:lnTo>
                    <a:pt x="2781" y="12395"/>
                  </a:lnTo>
                  <a:cubicBezTo>
                    <a:pt x="2951" y="13579"/>
                    <a:pt x="3967" y="14460"/>
                    <a:pt x="5164" y="14460"/>
                  </a:cubicBezTo>
                  <a:cubicBezTo>
                    <a:pt x="6361" y="14460"/>
                    <a:pt x="7376" y="13579"/>
                    <a:pt x="7547" y="12395"/>
                  </a:cubicBezTo>
                  <a:lnTo>
                    <a:pt x="13798" y="12395"/>
                  </a:lnTo>
                  <a:cubicBezTo>
                    <a:pt x="13970" y="13579"/>
                    <a:pt x="14984" y="14460"/>
                    <a:pt x="16181" y="14460"/>
                  </a:cubicBezTo>
                  <a:cubicBezTo>
                    <a:pt x="17379" y="14460"/>
                    <a:pt x="18395" y="13579"/>
                    <a:pt x="18564" y="12395"/>
                  </a:cubicBezTo>
                  <a:lnTo>
                    <a:pt x="19968" y="12395"/>
                  </a:lnTo>
                  <a:cubicBezTo>
                    <a:pt x="20350" y="12395"/>
                    <a:pt x="20658" y="12087"/>
                    <a:pt x="20658" y="11706"/>
                  </a:cubicBezTo>
                  <a:lnTo>
                    <a:pt x="20658" y="7574"/>
                  </a:lnTo>
                  <a:cubicBezTo>
                    <a:pt x="20658" y="6815"/>
                    <a:pt x="20042" y="6197"/>
                    <a:pt x="19281" y="6197"/>
                  </a:cubicBezTo>
                  <a:lnTo>
                    <a:pt x="16395" y="6197"/>
                  </a:lnTo>
                  <a:lnTo>
                    <a:pt x="14270" y="1947"/>
                  </a:lnTo>
                  <a:cubicBezTo>
                    <a:pt x="14097" y="1599"/>
                    <a:pt x="13741" y="1378"/>
                    <a:pt x="13350" y="1378"/>
                  </a:cubicBezTo>
                  <a:cubicBezTo>
                    <a:pt x="13348" y="1378"/>
                    <a:pt x="13347" y="1378"/>
                    <a:pt x="13346" y="1378"/>
                  </a:cubicBezTo>
                  <a:lnTo>
                    <a:pt x="13082" y="1378"/>
                  </a:lnTo>
                  <a:lnTo>
                    <a:pt x="13082" y="688"/>
                  </a:lnTo>
                  <a:cubicBezTo>
                    <a:pt x="13082" y="309"/>
                    <a:pt x="12774" y="0"/>
                    <a:pt x="123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80;p71">
              <a:extLst>
                <a:ext uri="{FF2B5EF4-FFF2-40B4-BE49-F238E27FC236}">
                  <a16:creationId xmlns:a16="http://schemas.microsoft.com/office/drawing/2014/main" id="{F43DFCC9-CC24-4D4D-8F1C-431BC1F585D8}"/>
                </a:ext>
              </a:extLst>
            </p:cNvPr>
            <p:cNvSpPr/>
            <p:nvPr/>
          </p:nvSpPr>
          <p:spPr>
            <a:xfrm>
              <a:off x="7182078" y="4399556"/>
              <a:ext cx="54869" cy="18307"/>
            </a:xfrm>
            <a:custGeom>
              <a:avLst/>
              <a:gdLst/>
              <a:ahLst/>
              <a:cxnLst/>
              <a:rect l="l" t="t" r="r" b="b"/>
              <a:pathLst>
                <a:path w="2068" h="690" extrusionOk="0">
                  <a:moveTo>
                    <a:pt x="345" y="0"/>
                  </a:moveTo>
                  <a:cubicBezTo>
                    <a:pt x="156" y="0"/>
                    <a:pt x="1" y="155"/>
                    <a:pt x="1" y="345"/>
                  </a:cubicBezTo>
                  <a:cubicBezTo>
                    <a:pt x="1" y="535"/>
                    <a:pt x="156" y="689"/>
                    <a:pt x="345" y="689"/>
                  </a:cubicBezTo>
                  <a:lnTo>
                    <a:pt x="1723" y="689"/>
                  </a:lnTo>
                  <a:cubicBezTo>
                    <a:pt x="1913" y="689"/>
                    <a:pt x="2067" y="535"/>
                    <a:pt x="2067" y="345"/>
                  </a:cubicBezTo>
                  <a:cubicBezTo>
                    <a:pt x="2067" y="155"/>
                    <a:pt x="1913" y="0"/>
                    <a:pt x="17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986;p71">
            <a:extLst>
              <a:ext uri="{FF2B5EF4-FFF2-40B4-BE49-F238E27FC236}">
                <a16:creationId xmlns:a16="http://schemas.microsoft.com/office/drawing/2014/main" id="{99CF3442-EE88-BC4B-8726-0C68BC686DBE}"/>
              </a:ext>
            </a:extLst>
          </p:cNvPr>
          <p:cNvGrpSpPr/>
          <p:nvPr/>
        </p:nvGrpSpPr>
        <p:grpSpPr>
          <a:xfrm>
            <a:off x="534302" y="1317980"/>
            <a:ext cx="354080" cy="354093"/>
            <a:chOff x="6008204" y="2372452"/>
            <a:chExt cx="548161" cy="548188"/>
          </a:xfrm>
        </p:grpSpPr>
        <p:sp>
          <p:nvSpPr>
            <p:cNvPr id="15" name="Google Shape;987;p71">
              <a:extLst>
                <a:ext uri="{FF2B5EF4-FFF2-40B4-BE49-F238E27FC236}">
                  <a16:creationId xmlns:a16="http://schemas.microsoft.com/office/drawing/2014/main" id="{BF5EB8C6-91FA-514E-AB77-2F8D589D2FB7}"/>
                </a:ext>
              </a:extLst>
            </p:cNvPr>
            <p:cNvSpPr/>
            <p:nvPr/>
          </p:nvSpPr>
          <p:spPr>
            <a:xfrm>
              <a:off x="6044739" y="2408987"/>
              <a:ext cx="109632" cy="45715"/>
            </a:xfrm>
            <a:custGeom>
              <a:avLst/>
              <a:gdLst/>
              <a:ahLst/>
              <a:cxnLst/>
              <a:rect l="l" t="t" r="r" b="b"/>
              <a:pathLst>
                <a:path w="4132" h="1723" extrusionOk="0">
                  <a:moveTo>
                    <a:pt x="1033" y="1"/>
                  </a:moveTo>
                  <a:cubicBezTo>
                    <a:pt x="463" y="1"/>
                    <a:pt x="0" y="464"/>
                    <a:pt x="0" y="1033"/>
                  </a:cubicBezTo>
                  <a:lnTo>
                    <a:pt x="0" y="1378"/>
                  </a:lnTo>
                  <a:cubicBezTo>
                    <a:pt x="0" y="1568"/>
                    <a:pt x="155" y="1723"/>
                    <a:pt x="345" y="1723"/>
                  </a:cubicBezTo>
                  <a:cubicBezTo>
                    <a:pt x="535" y="1723"/>
                    <a:pt x="690" y="1568"/>
                    <a:pt x="690" y="1378"/>
                  </a:cubicBezTo>
                  <a:lnTo>
                    <a:pt x="690" y="1033"/>
                  </a:lnTo>
                  <a:cubicBezTo>
                    <a:pt x="690" y="844"/>
                    <a:pt x="843" y="690"/>
                    <a:pt x="1033" y="690"/>
                  </a:cubicBezTo>
                  <a:lnTo>
                    <a:pt x="3789" y="690"/>
                  </a:lnTo>
                  <a:cubicBezTo>
                    <a:pt x="3979" y="690"/>
                    <a:pt x="4132" y="535"/>
                    <a:pt x="4132" y="346"/>
                  </a:cubicBezTo>
                  <a:cubicBezTo>
                    <a:pt x="4132" y="156"/>
                    <a:pt x="3979" y="1"/>
                    <a:pt x="37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88;p71">
              <a:extLst>
                <a:ext uri="{FF2B5EF4-FFF2-40B4-BE49-F238E27FC236}">
                  <a16:creationId xmlns:a16="http://schemas.microsoft.com/office/drawing/2014/main" id="{473C51C2-7D48-294E-85A3-7DB39955B717}"/>
                </a:ext>
              </a:extLst>
            </p:cNvPr>
            <p:cNvSpPr/>
            <p:nvPr/>
          </p:nvSpPr>
          <p:spPr>
            <a:xfrm>
              <a:off x="6364474" y="2418140"/>
              <a:ext cx="73124" cy="73097"/>
            </a:xfrm>
            <a:custGeom>
              <a:avLst/>
              <a:gdLst/>
              <a:ahLst/>
              <a:cxnLst/>
              <a:rect l="l" t="t" r="r" b="b"/>
              <a:pathLst>
                <a:path w="2756" h="2755" extrusionOk="0">
                  <a:moveTo>
                    <a:pt x="1378" y="688"/>
                  </a:moveTo>
                  <a:cubicBezTo>
                    <a:pt x="1758" y="688"/>
                    <a:pt x="2066" y="996"/>
                    <a:pt x="2066" y="1378"/>
                  </a:cubicBezTo>
                  <a:cubicBezTo>
                    <a:pt x="2066" y="1757"/>
                    <a:pt x="1758" y="2066"/>
                    <a:pt x="1378" y="2066"/>
                  </a:cubicBezTo>
                  <a:cubicBezTo>
                    <a:pt x="998" y="2066"/>
                    <a:pt x="689" y="1757"/>
                    <a:pt x="689" y="1378"/>
                  </a:cubicBezTo>
                  <a:cubicBezTo>
                    <a:pt x="689" y="996"/>
                    <a:pt x="998" y="688"/>
                    <a:pt x="1378" y="688"/>
                  </a:cubicBezTo>
                  <a:close/>
                  <a:moveTo>
                    <a:pt x="1378" y="1"/>
                  </a:moveTo>
                  <a:cubicBezTo>
                    <a:pt x="617" y="1"/>
                    <a:pt x="1" y="617"/>
                    <a:pt x="1" y="1378"/>
                  </a:cubicBezTo>
                  <a:cubicBezTo>
                    <a:pt x="1" y="2139"/>
                    <a:pt x="617" y="2755"/>
                    <a:pt x="1378" y="2755"/>
                  </a:cubicBezTo>
                  <a:cubicBezTo>
                    <a:pt x="2139" y="2755"/>
                    <a:pt x="2755" y="2139"/>
                    <a:pt x="2755" y="1378"/>
                  </a:cubicBezTo>
                  <a:cubicBezTo>
                    <a:pt x="2755" y="617"/>
                    <a:pt x="2139" y="1"/>
                    <a:pt x="13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89;p71">
              <a:extLst>
                <a:ext uri="{FF2B5EF4-FFF2-40B4-BE49-F238E27FC236}">
                  <a16:creationId xmlns:a16="http://schemas.microsoft.com/office/drawing/2014/main" id="{F6778D66-2115-824C-B13E-1110C397807C}"/>
                </a:ext>
              </a:extLst>
            </p:cNvPr>
            <p:cNvSpPr/>
            <p:nvPr/>
          </p:nvSpPr>
          <p:spPr>
            <a:xfrm>
              <a:off x="6008204" y="2372452"/>
              <a:ext cx="548161" cy="548188"/>
            </a:xfrm>
            <a:custGeom>
              <a:avLst/>
              <a:gdLst/>
              <a:ahLst/>
              <a:cxnLst/>
              <a:rect l="l" t="t" r="r" b="b"/>
              <a:pathLst>
                <a:path w="20660" h="20661" extrusionOk="0">
                  <a:moveTo>
                    <a:pt x="11707" y="690"/>
                  </a:moveTo>
                  <a:cubicBezTo>
                    <a:pt x="11897" y="690"/>
                    <a:pt x="12052" y="843"/>
                    <a:pt x="12052" y="1033"/>
                  </a:cubicBezTo>
                  <a:lnTo>
                    <a:pt x="12052" y="3788"/>
                  </a:lnTo>
                  <a:lnTo>
                    <a:pt x="1722" y="3788"/>
                  </a:lnTo>
                  <a:cubicBezTo>
                    <a:pt x="1349" y="3789"/>
                    <a:pt x="986" y="3912"/>
                    <a:pt x="690" y="4137"/>
                  </a:cubicBezTo>
                  <a:lnTo>
                    <a:pt x="690" y="2410"/>
                  </a:lnTo>
                  <a:cubicBezTo>
                    <a:pt x="690" y="1461"/>
                    <a:pt x="1461" y="690"/>
                    <a:pt x="2410" y="690"/>
                  </a:cubicBezTo>
                  <a:close/>
                  <a:moveTo>
                    <a:pt x="1718" y="4477"/>
                  </a:moveTo>
                  <a:cubicBezTo>
                    <a:pt x="1720" y="4477"/>
                    <a:pt x="1721" y="4477"/>
                    <a:pt x="1722" y="4477"/>
                  </a:cubicBezTo>
                  <a:lnTo>
                    <a:pt x="12052" y="4477"/>
                  </a:lnTo>
                  <a:lnTo>
                    <a:pt x="12052" y="4822"/>
                  </a:lnTo>
                  <a:cubicBezTo>
                    <a:pt x="12052" y="5012"/>
                    <a:pt x="11897" y="5165"/>
                    <a:pt x="11707" y="5165"/>
                  </a:cubicBezTo>
                  <a:lnTo>
                    <a:pt x="750" y="5165"/>
                  </a:lnTo>
                  <a:cubicBezTo>
                    <a:pt x="894" y="4753"/>
                    <a:pt x="1282" y="4477"/>
                    <a:pt x="1718" y="4477"/>
                  </a:cubicBezTo>
                  <a:close/>
                  <a:moveTo>
                    <a:pt x="14461" y="690"/>
                  </a:moveTo>
                  <a:cubicBezTo>
                    <a:pt x="15982" y="692"/>
                    <a:pt x="17214" y="1924"/>
                    <a:pt x="17216" y="3445"/>
                  </a:cubicBezTo>
                  <a:cubicBezTo>
                    <a:pt x="17214" y="4965"/>
                    <a:pt x="15982" y="6197"/>
                    <a:pt x="14461" y="6199"/>
                  </a:cubicBezTo>
                  <a:cubicBezTo>
                    <a:pt x="14437" y="6200"/>
                    <a:pt x="14413" y="6200"/>
                    <a:pt x="14388" y="6200"/>
                  </a:cubicBezTo>
                  <a:cubicBezTo>
                    <a:pt x="13691" y="6200"/>
                    <a:pt x="13031" y="5878"/>
                    <a:pt x="12603" y="5325"/>
                  </a:cubicBezTo>
                  <a:cubicBezTo>
                    <a:pt x="12691" y="5171"/>
                    <a:pt x="12738" y="4998"/>
                    <a:pt x="12740" y="4822"/>
                  </a:cubicBezTo>
                  <a:lnTo>
                    <a:pt x="12740" y="1033"/>
                  </a:lnTo>
                  <a:cubicBezTo>
                    <a:pt x="12740" y="917"/>
                    <a:pt x="12718" y="800"/>
                    <a:pt x="12676" y="690"/>
                  </a:cubicBezTo>
                  <a:close/>
                  <a:moveTo>
                    <a:pt x="12953" y="6507"/>
                  </a:moveTo>
                  <a:cubicBezTo>
                    <a:pt x="13400" y="6757"/>
                    <a:pt x="13902" y="6887"/>
                    <a:pt x="14414" y="6887"/>
                  </a:cubicBezTo>
                  <a:cubicBezTo>
                    <a:pt x="14430" y="6887"/>
                    <a:pt x="14446" y="6887"/>
                    <a:pt x="14461" y="6887"/>
                  </a:cubicBezTo>
                  <a:cubicBezTo>
                    <a:pt x="14551" y="6887"/>
                    <a:pt x="14640" y="6880"/>
                    <a:pt x="14726" y="6873"/>
                  </a:cubicBezTo>
                  <a:cubicBezTo>
                    <a:pt x="15854" y="7478"/>
                    <a:pt x="16416" y="8780"/>
                    <a:pt x="16083" y="10016"/>
                  </a:cubicBezTo>
                  <a:cubicBezTo>
                    <a:pt x="15759" y="11221"/>
                    <a:pt x="14665" y="12052"/>
                    <a:pt x="13423" y="12052"/>
                  </a:cubicBezTo>
                  <a:cubicBezTo>
                    <a:pt x="13392" y="12052"/>
                    <a:pt x="13361" y="12052"/>
                    <a:pt x="13329" y="12051"/>
                  </a:cubicBezTo>
                  <a:cubicBezTo>
                    <a:pt x="12050" y="12006"/>
                    <a:pt x="10971" y="11085"/>
                    <a:pt x="10725" y="9829"/>
                  </a:cubicBezTo>
                  <a:cubicBezTo>
                    <a:pt x="10926" y="8502"/>
                    <a:pt x="11685" y="7325"/>
                    <a:pt x="12811" y="6592"/>
                  </a:cubicBezTo>
                  <a:cubicBezTo>
                    <a:pt x="12858" y="6562"/>
                    <a:pt x="12906" y="6537"/>
                    <a:pt x="12953" y="6507"/>
                  </a:cubicBezTo>
                  <a:close/>
                  <a:moveTo>
                    <a:pt x="16690" y="6064"/>
                  </a:moveTo>
                  <a:cubicBezTo>
                    <a:pt x="18640" y="6663"/>
                    <a:pt x="19970" y="8464"/>
                    <a:pt x="19970" y="10502"/>
                  </a:cubicBezTo>
                  <a:cubicBezTo>
                    <a:pt x="19970" y="11078"/>
                    <a:pt x="19864" y="11648"/>
                    <a:pt x="19654" y="12184"/>
                  </a:cubicBezTo>
                  <a:cubicBezTo>
                    <a:pt x="19494" y="12597"/>
                    <a:pt x="19274" y="12985"/>
                    <a:pt x="19003" y="13335"/>
                  </a:cubicBezTo>
                  <a:cubicBezTo>
                    <a:pt x="18996" y="13346"/>
                    <a:pt x="18988" y="13356"/>
                    <a:pt x="18981" y="13368"/>
                  </a:cubicBezTo>
                  <a:cubicBezTo>
                    <a:pt x="18823" y="13568"/>
                    <a:pt x="18648" y="13754"/>
                    <a:pt x="18458" y="13922"/>
                  </a:cubicBezTo>
                  <a:lnTo>
                    <a:pt x="18398" y="13761"/>
                  </a:lnTo>
                  <a:cubicBezTo>
                    <a:pt x="18258" y="13376"/>
                    <a:pt x="17905" y="13111"/>
                    <a:pt x="17497" y="13086"/>
                  </a:cubicBezTo>
                  <a:cubicBezTo>
                    <a:pt x="17475" y="13085"/>
                    <a:pt x="17452" y="13084"/>
                    <a:pt x="17430" y="13084"/>
                  </a:cubicBezTo>
                  <a:cubicBezTo>
                    <a:pt x="17049" y="13084"/>
                    <a:pt x="16696" y="13296"/>
                    <a:pt x="16518" y="13639"/>
                  </a:cubicBezTo>
                  <a:cubicBezTo>
                    <a:pt x="16392" y="13586"/>
                    <a:pt x="16258" y="13560"/>
                    <a:pt x="16125" y="13560"/>
                  </a:cubicBezTo>
                  <a:cubicBezTo>
                    <a:pt x="15947" y="13560"/>
                    <a:pt x="15769" y="13607"/>
                    <a:pt x="15610" y="13699"/>
                  </a:cubicBezTo>
                  <a:cubicBezTo>
                    <a:pt x="15334" y="13861"/>
                    <a:pt x="15151" y="14144"/>
                    <a:pt x="15116" y="14462"/>
                  </a:cubicBezTo>
                  <a:lnTo>
                    <a:pt x="14103" y="14462"/>
                  </a:lnTo>
                  <a:cubicBezTo>
                    <a:pt x="14065" y="14146"/>
                    <a:pt x="13882" y="13864"/>
                    <a:pt x="13607" y="13703"/>
                  </a:cubicBezTo>
                  <a:cubicBezTo>
                    <a:pt x="13448" y="13609"/>
                    <a:pt x="13269" y="13562"/>
                    <a:pt x="13089" y="13562"/>
                  </a:cubicBezTo>
                  <a:cubicBezTo>
                    <a:pt x="12958" y="13562"/>
                    <a:pt x="12826" y="13587"/>
                    <a:pt x="12701" y="13638"/>
                  </a:cubicBezTo>
                  <a:cubicBezTo>
                    <a:pt x="12524" y="13292"/>
                    <a:pt x="12172" y="13086"/>
                    <a:pt x="11800" y="13086"/>
                  </a:cubicBezTo>
                  <a:cubicBezTo>
                    <a:pt x="11699" y="13086"/>
                    <a:pt x="11596" y="13101"/>
                    <a:pt x="11496" y="13133"/>
                  </a:cubicBezTo>
                  <a:cubicBezTo>
                    <a:pt x="11154" y="12642"/>
                    <a:pt x="10913" y="12087"/>
                    <a:pt x="10785" y="11503"/>
                  </a:cubicBezTo>
                  <a:lnTo>
                    <a:pt x="10785" y="11503"/>
                  </a:lnTo>
                  <a:cubicBezTo>
                    <a:pt x="11447" y="12300"/>
                    <a:pt x="12422" y="12745"/>
                    <a:pt x="13432" y="12745"/>
                  </a:cubicBezTo>
                  <a:cubicBezTo>
                    <a:pt x="13691" y="12745"/>
                    <a:pt x="13953" y="12715"/>
                    <a:pt x="14212" y="12655"/>
                  </a:cubicBezTo>
                  <a:cubicBezTo>
                    <a:pt x="15481" y="12359"/>
                    <a:pt x="16473" y="11373"/>
                    <a:pt x="16776" y="10107"/>
                  </a:cubicBezTo>
                  <a:cubicBezTo>
                    <a:pt x="17081" y="8840"/>
                    <a:pt x="16643" y="7511"/>
                    <a:pt x="15647" y="6672"/>
                  </a:cubicBezTo>
                  <a:cubicBezTo>
                    <a:pt x="16027" y="6532"/>
                    <a:pt x="16380" y="6327"/>
                    <a:pt x="16690" y="6064"/>
                  </a:cubicBezTo>
                  <a:close/>
                  <a:moveTo>
                    <a:pt x="19627" y="13648"/>
                  </a:moveTo>
                  <a:lnTo>
                    <a:pt x="19627" y="14462"/>
                  </a:lnTo>
                  <a:lnTo>
                    <a:pt x="18896" y="14462"/>
                  </a:lnTo>
                  <a:cubicBezTo>
                    <a:pt x="19136" y="14249"/>
                    <a:pt x="19354" y="14012"/>
                    <a:pt x="19549" y="13757"/>
                  </a:cubicBezTo>
                  <a:cubicBezTo>
                    <a:pt x="19557" y="13749"/>
                    <a:pt x="19564" y="13739"/>
                    <a:pt x="19569" y="13729"/>
                  </a:cubicBezTo>
                  <a:cubicBezTo>
                    <a:pt x="19590" y="13703"/>
                    <a:pt x="19607" y="13674"/>
                    <a:pt x="19627" y="13648"/>
                  </a:cubicBezTo>
                  <a:close/>
                  <a:moveTo>
                    <a:pt x="11794" y="13773"/>
                  </a:moveTo>
                  <a:cubicBezTo>
                    <a:pt x="11833" y="13773"/>
                    <a:pt x="11873" y="13780"/>
                    <a:pt x="11910" y="13794"/>
                  </a:cubicBezTo>
                  <a:cubicBezTo>
                    <a:pt x="11997" y="13826"/>
                    <a:pt x="12067" y="13891"/>
                    <a:pt x="12105" y="13974"/>
                  </a:cubicBezTo>
                  <a:cubicBezTo>
                    <a:pt x="12143" y="14056"/>
                    <a:pt x="12147" y="14150"/>
                    <a:pt x="12115" y="14237"/>
                  </a:cubicBezTo>
                  <a:lnTo>
                    <a:pt x="11639" y="15529"/>
                  </a:lnTo>
                  <a:cubicBezTo>
                    <a:pt x="11587" y="15668"/>
                    <a:pt x="11455" y="15754"/>
                    <a:pt x="11316" y="15754"/>
                  </a:cubicBezTo>
                  <a:cubicBezTo>
                    <a:pt x="11276" y="15754"/>
                    <a:pt x="11235" y="15747"/>
                    <a:pt x="11196" y="15733"/>
                  </a:cubicBezTo>
                  <a:cubicBezTo>
                    <a:pt x="11111" y="15701"/>
                    <a:pt x="11041" y="15638"/>
                    <a:pt x="11003" y="15554"/>
                  </a:cubicBezTo>
                  <a:cubicBezTo>
                    <a:pt x="10964" y="15471"/>
                    <a:pt x="10961" y="15376"/>
                    <a:pt x="10993" y="15291"/>
                  </a:cubicBezTo>
                  <a:lnTo>
                    <a:pt x="11469" y="13999"/>
                  </a:lnTo>
                  <a:cubicBezTo>
                    <a:pt x="11501" y="13912"/>
                    <a:pt x="11564" y="13844"/>
                    <a:pt x="11647" y="13806"/>
                  </a:cubicBezTo>
                  <a:cubicBezTo>
                    <a:pt x="11694" y="13784"/>
                    <a:pt x="11744" y="13773"/>
                    <a:pt x="11794" y="13773"/>
                  </a:cubicBezTo>
                  <a:close/>
                  <a:moveTo>
                    <a:pt x="17427" y="13773"/>
                  </a:moveTo>
                  <a:cubicBezTo>
                    <a:pt x="17477" y="13773"/>
                    <a:pt x="17527" y="13784"/>
                    <a:pt x="17572" y="13806"/>
                  </a:cubicBezTo>
                  <a:cubicBezTo>
                    <a:pt x="17655" y="13844"/>
                    <a:pt x="17720" y="13914"/>
                    <a:pt x="17752" y="13999"/>
                  </a:cubicBezTo>
                  <a:lnTo>
                    <a:pt x="18228" y="15291"/>
                  </a:lnTo>
                  <a:cubicBezTo>
                    <a:pt x="18293" y="15469"/>
                    <a:pt x="18202" y="15668"/>
                    <a:pt x="18023" y="15733"/>
                  </a:cubicBezTo>
                  <a:cubicBezTo>
                    <a:pt x="17984" y="15747"/>
                    <a:pt x="17943" y="15754"/>
                    <a:pt x="17904" y="15754"/>
                  </a:cubicBezTo>
                  <a:cubicBezTo>
                    <a:pt x="17764" y="15754"/>
                    <a:pt x="17633" y="15668"/>
                    <a:pt x="17582" y="15529"/>
                  </a:cubicBezTo>
                  <a:lnTo>
                    <a:pt x="17106" y="14237"/>
                  </a:lnTo>
                  <a:cubicBezTo>
                    <a:pt x="17074" y="14150"/>
                    <a:pt x="17078" y="14056"/>
                    <a:pt x="17116" y="13974"/>
                  </a:cubicBezTo>
                  <a:cubicBezTo>
                    <a:pt x="17154" y="13891"/>
                    <a:pt x="17224" y="13826"/>
                    <a:pt x="17309" y="13794"/>
                  </a:cubicBezTo>
                  <a:cubicBezTo>
                    <a:pt x="17347" y="13780"/>
                    <a:pt x="17387" y="13773"/>
                    <a:pt x="17427" y="13773"/>
                  </a:cubicBezTo>
                  <a:close/>
                  <a:moveTo>
                    <a:pt x="13086" y="14250"/>
                  </a:moveTo>
                  <a:cubicBezTo>
                    <a:pt x="13126" y="14250"/>
                    <a:pt x="13165" y="14256"/>
                    <a:pt x="13203" y="14270"/>
                  </a:cubicBezTo>
                  <a:cubicBezTo>
                    <a:pt x="13382" y="14337"/>
                    <a:pt x="13472" y="14535"/>
                    <a:pt x="13407" y="14713"/>
                  </a:cubicBezTo>
                  <a:lnTo>
                    <a:pt x="12931" y="16006"/>
                  </a:lnTo>
                  <a:cubicBezTo>
                    <a:pt x="12899" y="16091"/>
                    <a:pt x="12836" y="16160"/>
                    <a:pt x="12753" y="16199"/>
                  </a:cubicBezTo>
                  <a:cubicBezTo>
                    <a:pt x="12707" y="16220"/>
                    <a:pt x="12658" y="16230"/>
                    <a:pt x="12609" y="16230"/>
                  </a:cubicBezTo>
                  <a:cubicBezTo>
                    <a:pt x="12569" y="16230"/>
                    <a:pt x="12528" y="16223"/>
                    <a:pt x="12490" y="16209"/>
                  </a:cubicBezTo>
                  <a:cubicBezTo>
                    <a:pt x="12403" y="16177"/>
                    <a:pt x="12333" y="16114"/>
                    <a:pt x="12295" y="16031"/>
                  </a:cubicBezTo>
                  <a:cubicBezTo>
                    <a:pt x="12257" y="15947"/>
                    <a:pt x="12253" y="15852"/>
                    <a:pt x="12285" y="15767"/>
                  </a:cubicBezTo>
                  <a:lnTo>
                    <a:pt x="12761" y="14475"/>
                  </a:lnTo>
                  <a:cubicBezTo>
                    <a:pt x="12793" y="14389"/>
                    <a:pt x="12858" y="14320"/>
                    <a:pt x="12939" y="14282"/>
                  </a:cubicBezTo>
                  <a:cubicBezTo>
                    <a:pt x="12986" y="14261"/>
                    <a:pt x="13036" y="14250"/>
                    <a:pt x="13086" y="14250"/>
                  </a:cubicBezTo>
                  <a:close/>
                  <a:moveTo>
                    <a:pt x="16140" y="14259"/>
                  </a:moveTo>
                  <a:cubicBezTo>
                    <a:pt x="16276" y="14259"/>
                    <a:pt x="16406" y="14341"/>
                    <a:pt x="16460" y="14475"/>
                  </a:cubicBezTo>
                  <a:lnTo>
                    <a:pt x="16936" y="15767"/>
                  </a:lnTo>
                  <a:cubicBezTo>
                    <a:pt x="17001" y="15946"/>
                    <a:pt x="16909" y="16144"/>
                    <a:pt x="16731" y="16209"/>
                  </a:cubicBezTo>
                  <a:cubicBezTo>
                    <a:pt x="16693" y="16223"/>
                    <a:pt x="16652" y="16230"/>
                    <a:pt x="16612" y="16230"/>
                  </a:cubicBezTo>
                  <a:cubicBezTo>
                    <a:pt x="16563" y="16230"/>
                    <a:pt x="16514" y="16220"/>
                    <a:pt x="16468" y="16199"/>
                  </a:cubicBezTo>
                  <a:cubicBezTo>
                    <a:pt x="16385" y="16160"/>
                    <a:pt x="16322" y="16091"/>
                    <a:pt x="16290" y="16006"/>
                  </a:cubicBezTo>
                  <a:lnTo>
                    <a:pt x="15814" y="14713"/>
                  </a:lnTo>
                  <a:cubicBezTo>
                    <a:pt x="15754" y="14537"/>
                    <a:pt x="15845" y="14344"/>
                    <a:pt x="16020" y="14280"/>
                  </a:cubicBezTo>
                  <a:cubicBezTo>
                    <a:pt x="16060" y="14266"/>
                    <a:pt x="16100" y="14259"/>
                    <a:pt x="16140" y="14259"/>
                  </a:cubicBezTo>
                  <a:close/>
                  <a:moveTo>
                    <a:pt x="5814" y="15151"/>
                  </a:moveTo>
                  <a:cubicBezTo>
                    <a:pt x="7384" y="15564"/>
                    <a:pt x="8815" y="16397"/>
                    <a:pt x="9949" y="17561"/>
                  </a:cubicBezTo>
                  <a:lnTo>
                    <a:pt x="7054" y="17561"/>
                  </a:lnTo>
                  <a:cubicBezTo>
                    <a:pt x="6242" y="16528"/>
                    <a:pt x="5198" y="15703"/>
                    <a:pt x="4005" y="15151"/>
                  </a:cubicBezTo>
                  <a:close/>
                  <a:moveTo>
                    <a:pt x="19625" y="15150"/>
                  </a:moveTo>
                  <a:cubicBezTo>
                    <a:pt x="19817" y="15151"/>
                    <a:pt x="19970" y="15305"/>
                    <a:pt x="19970" y="15494"/>
                  </a:cubicBezTo>
                  <a:lnTo>
                    <a:pt x="19970" y="17216"/>
                  </a:lnTo>
                  <a:cubicBezTo>
                    <a:pt x="19970" y="17321"/>
                    <a:pt x="19922" y="17421"/>
                    <a:pt x="19839" y="17486"/>
                  </a:cubicBezTo>
                  <a:cubicBezTo>
                    <a:pt x="19779" y="17534"/>
                    <a:pt x="19704" y="17561"/>
                    <a:pt x="19625" y="17561"/>
                  </a:cubicBezTo>
                  <a:lnTo>
                    <a:pt x="10841" y="17561"/>
                  </a:lnTo>
                  <a:cubicBezTo>
                    <a:pt x="10029" y="16528"/>
                    <a:pt x="8984" y="15703"/>
                    <a:pt x="7792" y="15151"/>
                  </a:cubicBezTo>
                  <a:lnTo>
                    <a:pt x="10320" y="15151"/>
                  </a:lnTo>
                  <a:cubicBezTo>
                    <a:pt x="10182" y="15664"/>
                    <a:pt x="10458" y="16197"/>
                    <a:pt x="10958" y="16380"/>
                  </a:cubicBezTo>
                  <a:cubicBezTo>
                    <a:pt x="11073" y="16422"/>
                    <a:pt x="11194" y="16444"/>
                    <a:pt x="11316" y="16444"/>
                  </a:cubicBezTo>
                  <a:cubicBezTo>
                    <a:pt x="11447" y="16442"/>
                    <a:pt x="11576" y="16415"/>
                    <a:pt x="11697" y="16365"/>
                  </a:cubicBezTo>
                  <a:cubicBezTo>
                    <a:pt x="11875" y="16708"/>
                    <a:pt x="12228" y="16920"/>
                    <a:pt x="12609" y="16920"/>
                  </a:cubicBezTo>
                  <a:cubicBezTo>
                    <a:pt x="12631" y="16920"/>
                    <a:pt x="12654" y="16920"/>
                    <a:pt x="12676" y="16918"/>
                  </a:cubicBezTo>
                  <a:cubicBezTo>
                    <a:pt x="13084" y="16892"/>
                    <a:pt x="13437" y="16627"/>
                    <a:pt x="13577" y="16244"/>
                  </a:cubicBezTo>
                  <a:lnTo>
                    <a:pt x="13979" y="15151"/>
                  </a:lnTo>
                  <a:lnTo>
                    <a:pt x="15239" y="15151"/>
                  </a:lnTo>
                  <a:lnTo>
                    <a:pt x="15642" y="16244"/>
                  </a:lnTo>
                  <a:cubicBezTo>
                    <a:pt x="15782" y="16627"/>
                    <a:pt x="16135" y="16892"/>
                    <a:pt x="16543" y="16918"/>
                  </a:cubicBezTo>
                  <a:cubicBezTo>
                    <a:pt x="16566" y="16920"/>
                    <a:pt x="16588" y="16920"/>
                    <a:pt x="16610" y="16920"/>
                  </a:cubicBezTo>
                  <a:cubicBezTo>
                    <a:pt x="16991" y="16920"/>
                    <a:pt x="17344" y="16708"/>
                    <a:pt x="17522" y="16365"/>
                  </a:cubicBezTo>
                  <a:cubicBezTo>
                    <a:pt x="17644" y="16415"/>
                    <a:pt x="17774" y="16442"/>
                    <a:pt x="17905" y="16444"/>
                  </a:cubicBezTo>
                  <a:cubicBezTo>
                    <a:pt x="18027" y="16444"/>
                    <a:pt x="18148" y="16422"/>
                    <a:pt x="18263" y="16379"/>
                  </a:cubicBezTo>
                  <a:cubicBezTo>
                    <a:pt x="18761" y="16197"/>
                    <a:pt x="19038" y="15663"/>
                    <a:pt x="18899" y="15150"/>
                  </a:cubicBezTo>
                  <a:close/>
                  <a:moveTo>
                    <a:pt x="2027" y="15151"/>
                  </a:moveTo>
                  <a:cubicBezTo>
                    <a:pt x="3597" y="15564"/>
                    <a:pt x="5028" y="16397"/>
                    <a:pt x="6162" y="17561"/>
                  </a:cubicBezTo>
                  <a:lnTo>
                    <a:pt x="5511" y="17561"/>
                  </a:lnTo>
                  <a:cubicBezTo>
                    <a:pt x="4939" y="17561"/>
                    <a:pt x="4477" y="18024"/>
                    <a:pt x="4477" y="18593"/>
                  </a:cubicBezTo>
                  <a:lnTo>
                    <a:pt x="4477" y="19626"/>
                  </a:lnTo>
                  <a:lnTo>
                    <a:pt x="3444" y="19626"/>
                  </a:lnTo>
                  <a:lnTo>
                    <a:pt x="3444" y="18593"/>
                  </a:lnTo>
                  <a:cubicBezTo>
                    <a:pt x="3444" y="18024"/>
                    <a:pt x="2981" y="17561"/>
                    <a:pt x="2412" y="17561"/>
                  </a:cubicBezTo>
                  <a:lnTo>
                    <a:pt x="1034" y="17561"/>
                  </a:lnTo>
                  <a:cubicBezTo>
                    <a:pt x="843" y="17561"/>
                    <a:pt x="690" y="17406"/>
                    <a:pt x="690" y="17216"/>
                  </a:cubicBezTo>
                  <a:lnTo>
                    <a:pt x="690" y="15494"/>
                  </a:lnTo>
                  <a:cubicBezTo>
                    <a:pt x="690" y="15305"/>
                    <a:pt x="843" y="15151"/>
                    <a:pt x="1034" y="15151"/>
                  </a:cubicBezTo>
                  <a:close/>
                  <a:moveTo>
                    <a:pt x="19625" y="18249"/>
                  </a:moveTo>
                  <a:lnTo>
                    <a:pt x="19625" y="19626"/>
                  </a:lnTo>
                  <a:lnTo>
                    <a:pt x="19627" y="19626"/>
                  </a:lnTo>
                  <a:cubicBezTo>
                    <a:pt x="19627" y="19817"/>
                    <a:pt x="19472" y="19971"/>
                    <a:pt x="19282" y="19971"/>
                  </a:cubicBezTo>
                  <a:lnTo>
                    <a:pt x="16871" y="19971"/>
                  </a:lnTo>
                  <a:cubicBezTo>
                    <a:pt x="16491" y="19971"/>
                    <a:pt x="16183" y="19663"/>
                    <a:pt x="16183" y="19283"/>
                  </a:cubicBezTo>
                  <a:lnTo>
                    <a:pt x="16183" y="18249"/>
                  </a:lnTo>
                  <a:close/>
                  <a:moveTo>
                    <a:pt x="14466" y="1"/>
                  </a:moveTo>
                  <a:cubicBezTo>
                    <a:pt x="14464" y="1"/>
                    <a:pt x="14463" y="1"/>
                    <a:pt x="14461" y="1"/>
                  </a:cubicBezTo>
                  <a:lnTo>
                    <a:pt x="2410" y="1"/>
                  </a:lnTo>
                  <a:cubicBezTo>
                    <a:pt x="1079" y="2"/>
                    <a:pt x="2" y="1080"/>
                    <a:pt x="0" y="2410"/>
                  </a:cubicBezTo>
                  <a:lnTo>
                    <a:pt x="0" y="5166"/>
                  </a:lnTo>
                  <a:cubicBezTo>
                    <a:pt x="2" y="5230"/>
                    <a:pt x="12" y="5293"/>
                    <a:pt x="30" y="5355"/>
                  </a:cubicBezTo>
                  <a:cubicBezTo>
                    <a:pt x="30" y="5358"/>
                    <a:pt x="32" y="5363"/>
                    <a:pt x="34" y="5366"/>
                  </a:cubicBezTo>
                  <a:cubicBezTo>
                    <a:pt x="118" y="5655"/>
                    <a:pt x="384" y="5854"/>
                    <a:pt x="686" y="5854"/>
                  </a:cubicBezTo>
                  <a:cubicBezTo>
                    <a:pt x="687" y="5854"/>
                    <a:pt x="688" y="5854"/>
                    <a:pt x="690" y="5854"/>
                  </a:cubicBezTo>
                  <a:lnTo>
                    <a:pt x="11707" y="5854"/>
                  </a:lnTo>
                  <a:cubicBezTo>
                    <a:pt x="11837" y="5854"/>
                    <a:pt x="11967" y="5829"/>
                    <a:pt x="12088" y="5779"/>
                  </a:cubicBezTo>
                  <a:cubicBezTo>
                    <a:pt x="12175" y="5881"/>
                    <a:pt x="12267" y="5977"/>
                    <a:pt x="12363" y="6069"/>
                  </a:cubicBezTo>
                  <a:cubicBezTo>
                    <a:pt x="11093" y="6922"/>
                    <a:pt x="10247" y="8274"/>
                    <a:pt x="10035" y="9789"/>
                  </a:cubicBezTo>
                  <a:lnTo>
                    <a:pt x="10035" y="9802"/>
                  </a:lnTo>
                  <a:cubicBezTo>
                    <a:pt x="10002" y="10036"/>
                    <a:pt x="9985" y="10269"/>
                    <a:pt x="9985" y="10502"/>
                  </a:cubicBezTo>
                  <a:cubicBezTo>
                    <a:pt x="9982" y="11589"/>
                    <a:pt x="10317" y="12650"/>
                    <a:pt x="10939" y="13539"/>
                  </a:cubicBezTo>
                  <a:cubicBezTo>
                    <a:pt x="10893" y="13608"/>
                    <a:pt x="10853" y="13683"/>
                    <a:pt x="10823" y="13761"/>
                  </a:cubicBezTo>
                  <a:lnTo>
                    <a:pt x="10565" y="14462"/>
                  </a:lnTo>
                  <a:lnTo>
                    <a:pt x="1033" y="14462"/>
                  </a:lnTo>
                  <a:cubicBezTo>
                    <a:pt x="463" y="14462"/>
                    <a:pt x="0" y="14925"/>
                    <a:pt x="0" y="15494"/>
                  </a:cubicBezTo>
                  <a:lnTo>
                    <a:pt x="0" y="17216"/>
                  </a:lnTo>
                  <a:cubicBezTo>
                    <a:pt x="0" y="17787"/>
                    <a:pt x="463" y="18249"/>
                    <a:pt x="1033" y="18249"/>
                  </a:cubicBezTo>
                  <a:lnTo>
                    <a:pt x="2410" y="18249"/>
                  </a:lnTo>
                  <a:cubicBezTo>
                    <a:pt x="2600" y="18249"/>
                    <a:pt x="2755" y="18404"/>
                    <a:pt x="2755" y="18593"/>
                  </a:cubicBezTo>
                  <a:lnTo>
                    <a:pt x="2755" y="19626"/>
                  </a:lnTo>
                  <a:cubicBezTo>
                    <a:pt x="2755" y="20007"/>
                    <a:pt x="3063" y="20315"/>
                    <a:pt x="3442" y="20315"/>
                  </a:cubicBezTo>
                  <a:lnTo>
                    <a:pt x="4477" y="20315"/>
                  </a:lnTo>
                  <a:cubicBezTo>
                    <a:pt x="4856" y="20315"/>
                    <a:pt x="5164" y="20007"/>
                    <a:pt x="5164" y="19626"/>
                  </a:cubicBezTo>
                  <a:lnTo>
                    <a:pt x="5164" y="18593"/>
                  </a:lnTo>
                  <a:cubicBezTo>
                    <a:pt x="5164" y="18404"/>
                    <a:pt x="5319" y="18249"/>
                    <a:pt x="5509" y="18249"/>
                  </a:cubicBezTo>
                  <a:lnTo>
                    <a:pt x="15494" y="18249"/>
                  </a:lnTo>
                  <a:lnTo>
                    <a:pt x="15494" y="19283"/>
                  </a:lnTo>
                  <a:cubicBezTo>
                    <a:pt x="15494" y="20042"/>
                    <a:pt x="16110" y="20660"/>
                    <a:pt x="16871" y="20660"/>
                  </a:cubicBezTo>
                  <a:lnTo>
                    <a:pt x="19281" y="20660"/>
                  </a:lnTo>
                  <a:cubicBezTo>
                    <a:pt x="19852" y="20660"/>
                    <a:pt x="20315" y="20197"/>
                    <a:pt x="20315" y="19626"/>
                  </a:cubicBezTo>
                  <a:lnTo>
                    <a:pt x="20315" y="17976"/>
                  </a:lnTo>
                  <a:cubicBezTo>
                    <a:pt x="20533" y="17784"/>
                    <a:pt x="20658" y="17508"/>
                    <a:pt x="20658" y="17216"/>
                  </a:cubicBezTo>
                  <a:lnTo>
                    <a:pt x="20658" y="15494"/>
                  </a:lnTo>
                  <a:cubicBezTo>
                    <a:pt x="20658" y="15203"/>
                    <a:pt x="20533" y="14925"/>
                    <a:pt x="20315" y="14730"/>
                  </a:cubicBezTo>
                  <a:lnTo>
                    <a:pt x="20315" y="12382"/>
                  </a:lnTo>
                  <a:cubicBezTo>
                    <a:pt x="20543" y="11781"/>
                    <a:pt x="20660" y="11145"/>
                    <a:pt x="20660" y="10502"/>
                  </a:cubicBezTo>
                  <a:cubicBezTo>
                    <a:pt x="20658" y="8284"/>
                    <a:pt x="19284" y="6297"/>
                    <a:pt x="17207" y="5513"/>
                  </a:cubicBezTo>
                  <a:cubicBezTo>
                    <a:pt x="17997" y="4472"/>
                    <a:pt x="18127" y="3073"/>
                    <a:pt x="17544" y="1906"/>
                  </a:cubicBezTo>
                  <a:cubicBezTo>
                    <a:pt x="16963" y="738"/>
                    <a:pt x="15770" y="1"/>
                    <a:pt x="14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997;p71">
            <a:extLst>
              <a:ext uri="{FF2B5EF4-FFF2-40B4-BE49-F238E27FC236}">
                <a16:creationId xmlns:a16="http://schemas.microsoft.com/office/drawing/2014/main" id="{5DA2E421-F1A2-4647-BA9C-C48D3D58F267}"/>
              </a:ext>
            </a:extLst>
          </p:cNvPr>
          <p:cNvGrpSpPr/>
          <p:nvPr/>
        </p:nvGrpSpPr>
        <p:grpSpPr>
          <a:xfrm>
            <a:off x="507305" y="3904108"/>
            <a:ext cx="283315" cy="354080"/>
            <a:chOff x="3162878" y="3188197"/>
            <a:chExt cx="438609" cy="548161"/>
          </a:xfrm>
        </p:grpSpPr>
        <p:sp>
          <p:nvSpPr>
            <p:cNvPr id="26" name="Google Shape;998;p71">
              <a:extLst>
                <a:ext uri="{FF2B5EF4-FFF2-40B4-BE49-F238E27FC236}">
                  <a16:creationId xmlns:a16="http://schemas.microsoft.com/office/drawing/2014/main" id="{5554C74C-E9FD-E74C-B516-83A2D36BF233}"/>
                </a:ext>
              </a:extLst>
            </p:cNvPr>
            <p:cNvSpPr/>
            <p:nvPr/>
          </p:nvSpPr>
          <p:spPr>
            <a:xfrm>
              <a:off x="3162878" y="3188197"/>
              <a:ext cx="438609" cy="548161"/>
            </a:xfrm>
            <a:custGeom>
              <a:avLst/>
              <a:gdLst/>
              <a:ahLst/>
              <a:cxnLst/>
              <a:rect l="l" t="t" r="r" b="b"/>
              <a:pathLst>
                <a:path w="16531" h="20660" extrusionOk="0">
                  <a:moveTo>
                    <a:pt x="8265" y="690"/>
                  </a:moveTo>
                  <a:cubicBezTo>
                    <a:pt x="8343" y="690"/>
                    <a:pt x="8422" y="716"/>
                    <a:pt x="8487" y="768"/>
                  </a:cubicBezTo>
                  <a:cubicBezTo>
                    <a:pt x="10573" y="2412"/>
                    <a:pt x="14099" y="2768"/>
                    <a:pt x="15516" y="2846"/>
                  </a:cubicBezTo>
                  <a:cubicBezTo>
                    <a:pt x="15699" y="2858"/>
                    <a:pt x="15841" y="3008"/>
                    <a:pt x="15841" y="3191"/>
                  </a:cubicBezTo>
                  <a:lnTo>
                    <a:pt x="15841" y="13016"/>
                  </a:lnTo>
                  <a:cubicBezTo>
                    <a:pt x="15841" y="13521"/>
                    <a:pt x="15701" y="14017"/>
                    <a:pt x="15438" y="14448"/>
                  </a:cubicBezTo>
                  <a:cubicBezTo>
                    <a:pt x="13814" y="17116"/>
                    <a:pt x="11255" y="19084"/>
                    <a:pt x="8260" y="19972"/>
                  </a:cubicBezTo>
                  <a:cubicBezTo>
                    <a:pt x="5270" y="19081"/>
                    <a:pt x="2713" y="17113"/>
                    <a:pt x="1091" y="14447"/>
                  </a:cubicBezTo>
                  <a:cubicBezTo>
                    <a:pt x="828" y="14015"/>
                    <a:pt x="690" y="13521"/>
                    <a:pt x="690" y="13016"/>
                  </a:cubicBezTo>
                  <a:lnTo>
                    <a:pt x="690" y="3191"/>
                  </a:lnTo>
                  <a:cubicBezTo>
                    <a:pt x="690" y="3008"/>
                    <a:pt x="832" y="2856"/>
                    <a:pt x="1013" y="2846"/>
                  </a:cubicBezTo>
                  <a:cubicBezTo>
                    <a:pt x="2432" y="2768"/>
                    <a:pt x="5956" y="2412"/>
                    <a:pt x="8044" y="768"/>
                  </a:cubicBezTo>
                  <a:cubicBezTo>
                    <a:pt x="8108" y="716"/>
                    <a:pt x="8186" y="690"/>
                    <a:pt x="8265" y="690"/>
                  </a:cubicBezTo>
                  <a:close/>
                  <a:moveTo>
                    <a:pt x="8265" y="1"/>
                  </a:moveTo>
                  <a:cubicBezTo>
                    <a:pt x="8036" y="1"/>
                    <a:pt x="7807" y="75"/>
                    <a:pt x="7618" y="225"/>
                  </a:cubicBezTo>
                  <a:cubicBezTo>
                    <a:pt x="5684" y="1747"/>
                    <a:pt x="2329" y="2084"/>
                    <a:pt x="977" y="2159"/>
                  </a:cubicBezTo>
                  <a:cubicBezTo>
                    <a:pt x="429" y="2190"/>
                    <a:pt x="1" y="2643"/>
                    <a:pt x="1" y="3191"/>
                  </a:cubicBezTo>
                  <a:lnTo>
                    <a:pt x="1" y="13016"/>
                  </a:lnTo>
                  <a:cubicBezTo>
                    <a:pt x="1" y="13646"/>
                    <a:pt x="174" y="14265"/>
                    <a:pt x="502" y="14803"/>
                  </a:cubicBezTo>
                  <a:cubicBezTo>
                    <a:pt x="2212" y="17614"/>
                    <a:pt x="4907" y="19691"/>
                    <a:pt x="8061" y="20630"/>
                  </a:cubicBezTo>
                  <a:cubicBezTo>
                    <a:pt x="8127" y="20650"/>
                    <a:pt x="8196" y="20660"/>
                    <a:pt x="8265" y="20660"/>
                  </a:cubicBezTo>
                  <a:cubicBezTo>
                    <a:pt x="8333" y="20660"/>
                    <a:pt x="8402" y="20650"/>
                    <a:pt x="8469" y="20630"/>
                  </a:cubicBezTo>
                  <a:cubicBezTo>
                    <a:pt x="11623" y="19691"/>
                    <a:pt x="14317" y="17616"/>
                    <a:pt x="16027" y="14805"/>
                  </a:cubicBezTo>
                  <a:cubicBezTo>
                    <a:pt x="16355" y="14265"/>
                    <a:pt x="16528" y="13647"/>
                    <a:pt x="16528" y="13016"/>
                  </a:cubicBezTo>
                  <a:lnTo>
                    <a:pt x="16528" y="3191"/>
                  </a:lnTo>
                  <a:cubicBezTo>
                    <a:pt x="16530" y="2642"/>
                    <a:pt x="16102" y="2189"/>
                    <a:pt x="15554" y="2157"/>
                  </a:cubicBezTo>
                  <a:cubicBezTo>
                    <a:pt x="14200" y="2084"/>
                    <a:pt x="10845" y="1744"/>
                    <a:pt x="8912" y="225"/>
                  </a:cubicBezTo>
                  <a:cubicBezTo>
                    <a:pt x="8722" y="75"/>
                    <a:pt x="8493" y="1"/>
                    <a:pt x="8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99;p71">
              <a:extLst>
                <a:ext uri="{FF2B5EF4-FFF2-40B4-BE49-F238E27FC236}">
                  <a16:creationId xmlns:a16="http://schemas.microsoft.com/office/drawing/2014/main" id="{7144C113-CF95-CB46-B083-A611BC010AE1}"/>
                </a:ext>
              </a:extLst>
            </p:cNvPr>
            <p:cNvSpPr/>
            <p:nvPr/>
          </p:nvSpPr>
          <p:spPr>
            <a:xfrm>
              <a:off x="3199413" y="3233858"/>
              <a:ext cx="365485" cy="465990"/>
            </a:xfrm>
            <a:custGeom>
              <a:avLst/>
              <a:gdLst/>
              <a:ahLst/>
              <a:cxnLst/>
              <a:rect l="l" t="t" r="r" b="b"/>
              <a:pathLst>
                <a:path w="13775" h="17563" extrusionOk="0">
                  <a:moveTo>
                    <a:pt x="4136" y="3449"/>
                  </a:moveTo>
                  <a:lnTo>
                    <a:pt x="5155" y="4756"/>
                  </a:lnTo>
                  <a:cubicBezTo>
                    <a:pt x="5160" y="4759"/>
                    <a:pt x="5170" y="4772"/>
                    <a:pt x="5155" y="4822"/>
                  </a:cubicBezTo>
                  <a:lnTo>
                    <a:pt x="3100" y="4794"/>
                  </a:lnTo>
                  <a:cubicBezTo>
                    <a:pt x="3098" y="4781"/>
                    <a:pt x="3102" y="4766"/>
                    <a:pt x="3110" y="4756"/>
                  </a:cubicBezTo>
                  <a:lnTo>
                    <a:pt x="4136" y="3449"/>
                  </a:lnTo>
                  <a:close/>
                  <a:moveTo>
                    <a:pt x="9644" y="3449"/>
                  </a:moveTo>
                  <a:lnTo>
                    <a:pt x="10664" y="4756"/>
                  </a:lnTo>
                  <a:cubicBezTo>
                    <a:pt x="10669" y="4759"/>
                    <a:pt x="10679" y="4772"/>
                    <a:pt x="10664" y="4822"/>
                  </a:cubicBezTo>
                  <a:lnTo>
                    <a:pt x="8610" y="4794"/>
                  </a:lnTo>
                  <a:cubicBezTo>
                    <a:pt x="8607" y="4781"/>
                    <a:pt x="8610" y="4766"/>
                    <a:pt x="8619" y="4756"/>
                  </a:cubicBezTo>
                  <a:lnTo>
                    <a:pt x="9644" y="3449"/>
                  </a:lnTo>
                  <a:close/>
                  <a:moveTo>
                    <a:pt x="4670" y="5513"/>
                  </a:moveTo>
                  <a:lnTo>
                    <a:pt x="5511" y="6544"/>
                  </a:lnTo>
                  <a:lnTo>
                    <a:pt x="3255" y="6544"/>
                  </a:lnTo>
                  <a:cubicBezTo>
                    <a:pt x="3248" y="6544"/>
                    <a:pt x="3243" y="6544"/>
                    <a:pt x="3238" y="6546"/>
                  </a:cubicBezTo>
                  <a:lnTo>
                    <a:pt x="2757" y="6546"/>
                  </a:lnTo>
                  <a:lnTo>
                    <a:pt x="3601" y="5513"/>
                  </a:lnTo>
                  <a:close/>
                  <a:moveTo>
                    <a:pt x="10177" y="5513"/>
                  </a:moveTo>
                  <a:lnTo>
                    <a:pt x="11020" y="6544"/>
                  </a:lnTo>
                  <a:lnTo>
                    <a:pt x="8763" y="6544"/>
                  </a:lnTo>
                  <a:cubicBezTo>
                    <a:pt x="8758" y="6544"/>
                    <a:pt x="8753" y="6544"/>
                    <a:pt x="8747" y="6546"/>
                  </a:cubicBezTo>
                  <a:lnTo>
                    <a:pt x="8266" y="6546"/>
                  </a:lnTo>
                  <a:lnTo>
                    <a:pt x="9110" y="5513"/>
                  </a:lnTo>
                  <a:close/>
                  <a:moveTo>
                    <a:pt x="5017" y="7232"/>
                  </a:moveTo>
                  <a:lnTo>
                    <a:pt x="5854" y="8264"/>
                  </a:lnTo>
                  <a:lnTo>
                    <a:pt x="2412" y="8264"/>
                  </a:lnTo>
                  <a:lnTo>
                    <a:pt x="3255" y="7232"/>
                  </a:lnTo>
                  <a:close/>
                  <a:moveTo>
                    <a:pt x="10527" y="7232"/>
                  </a:moveTo>
                  <a:lnTo>
                    <a:pt x="11365" y="8264"/>
                  </a:lnTo>
                  <a:lnTo>
                    <a:pt x="7921" y="8264"/>
                  </a:lnTo>
                  <a:lnTo>
                    <a:pt x="8763" y="7232"/>
                  </a:lnTo>
                  <a:close/>
                  <a:moveTo>
                    <a:pt x="4477" y="8954"/>
                  </a:moveTo>
                  <a:lnTo>
                    <a:pt x="4477" y="9642"/>
                  </a:lnTo>
                  <a:lnTo>
                    <a:pt x="3789" y="9642"/>
                  </a:lnTo>
                  <a:lnTo>
                    <a:pt x="3789" y="8954"/>
                  </a:lnTo>
                  <a:close/>
                  <a:moveTo>
                    <a:pt x="9987" y="8954"/>
                  </a:moveTo>
                  <a:lnTo>
                    <a:pt x="9987" y="9642"/>
                  </a:lnTo>
                  <a:lnTo>
                    <a:pt x="9298" y="9642"/>
                  </a:lnTo>
                  <a:lnTo>
                    <a:pt x="9298" y="8954"/>
                  </a:lnTo>
                  <a:close/>
                  <a:moveTo>
                    <a:pt x="6887" y="691"/>
                  </a:moveTo>
                  <a:cubicBezTo>
                    <a:pt x="8802" y="1901"/>
                    <a:pt x="11315" y="2364"/>
                    <a:pt x="13087" y="2538"/>
                  </a:cubicBezTo>
                  <a:lnTo>
                    <a:pt x="13087" y="9643"/>
                  </a:lnTo>
                  <a:lnTo>
                    <a:pt x="10675" y="9643"/>
                  </a:lnTo>
                  <a:lnTo>
                    <a:pt x="10675" y="8954"/>
                  </a:lnTo>
                  <a:lnTo>
                    <a:pt x="11358" y="8954"/>
                  </a:lnTo>
                  <a:cubicBezTo>
                    <a:pt x="11359" y="8954"/>
                    <a:pt x="11361" y="8954"/>
                    <a:pt x="11362" y="8954"/>
                  </a:cubicBezTo>
                  <a:cubicBezTo>
                    <a:pt x="11629" y="8954"/>
                    <a:pt x="11871" y="8801"/>
                    <a:pt x="11986" y="8561"/>
                  </a:cubicBezTo>
                  <a:cubicBezTo>
                    <a:pt x="12101" y="8321"/>
                    <a:pt x="12067" y="8038"/>
                    <a:pt x="11899" y="7833"/>
                  </a:cubicBezTo>
                  <a:lnTo>
                    <a:pt x="11341" y="7145"/>
                  </a:lnTo>
                  <a:cubicBezTo>
                    <a:pt x="11523" y="7050"/>
                    <a:pt x="11653" y="6881"/>
                    <a:pt x="11694" y="6679"/>
                  </a:cubicBezTo>
                  <a:cubicBezTo>
                    <a:pt x="11734" y="6479"/>
                    <a:pt x="11684" y="6271"/>
                    <a:pt x="11554" y="6113"/>
                  </a:cubicBezTo>
                  <a:lnTo>
                    <a:pt x="10993" y="5422"/>
                  </a:lnTo>
                  <a:cubicBezTo>
                    <a:pt x="11120" y="5352"/>
                    <a:pt x="11223" y="5244"/>
                    <a:pt x="11288" y="5114"/>
                  </a:cubicBezTo>
                  <a:cubicBezTo>
                    <a:pt x="11415" y="4859"/>
                    <a:pt x="11383" y="4556"/>
                    <a:pt x="11208" y="4331"/>
                  </a:cubicBezTo>
                  <a:lnTo>
                    <a:pt x="10187" y="3026"/>
                  </a:lnTo>
                  <a:cubicBezTo>
                    <a:pt x="10052" y="2862"/>
                    <a:pt x="9853" y="2769"/>
                    <a:pt x="9643" y="2769"/>
                  </a:cubicBezTo>
                  <a:cubicBezTo>
                    <a:pt x="9431" y="2769"/>
                    <a:pt x="9231" y="2862"/>
                    <a:pt x="9098" y="3026"/>
                  </a:cubicBezTo>
                  <a:lnTo>
                    <a:pt x="8077" y="4331"/>
                  </a:lnTo>
                  <a:cubicBezTo>
                    <a:pt x="7903" y="4556"/>
                    <a:pt x="7871" y="4859"/>
                    <a:pt x="7997" y="5114"/>
                  </a:cubicBezTo>
                  <a:cubicBezTo>
                    <a:pt x="8061" y="5244"/>
                    <a:pt x="8164" y="5352"/>
                    <a:pt x="8292" y="5422"/>
                  </a:cubicBezTo>
                  <a:lnTo>
                    <a:pt x="7731" y="6111"/>
                  </a:lnTo>
                  <a:cubicBezTo>
                    <a:pt x="7601" y="6269"/>
                    <a:pt x="7550" y="6479"/>
                    <a:pt x="7591" y="6679"/>
                  </a:cubicBezTo>
                  <a:cubicBezTo>
                    <a:pt x="7633" y="6879"/>
                    <a:pt x="7763" y="7050"/>
                    <a:pt x="7944" y="7145"/>
                  </a:cubicBezTo>
                  <a:lnTo>
                    <a:pt x="7386" y="7833"/>
                  </a:lnTo>
                  <a:cubicBezTo>
                    <a:pt x="7218" y="8038"/>
                    <a:pt x="7185" y="8321"/>
                    <a:pt x="7300" y="8559"/>
                  </a:cubicBezTo>
                  <a:cubicBezTo>
                    <a:pt x="7414" y="8801"/>
                    <a:pt x="7657" y="8954"/>
                    <a:pt x="7922" y="8954"/>
                  </a:cubicBezTo>
                  <a:cubicBezTo>
                    <a:pt x="7923" y="8954"/>
                    <a:pt x="7924" y="8954"/>
                    <a:pt x="7926" y="8954"/>
                  </a:cubicBezTo>
                  <a:lnTo>
                    <a:pt x="8610" y="8954"/>
                  </a:lnTo>
                  <a:lnTo>
                    <a:pt x="8610" y="9643"/>
                  </a:lnTo>
                  <a:lnTo>
                    <a:pt x="5167" y="9643"/>
                  </a:lnTo>
                  <a:lnTo>
                    <a:pt x="5167" y="8954"/>
                  </a:lnTo>
                  <a:lnTo>
                    <a:pt x="5849" y="8954"/>
                  </a:lnTo>
                  <a:cubicBezTo>
                    <a:pt x="5851" y="8954"/>
                    <a:pt x="5852" y="8954"/>
                    <a:pt x="5854" y="8954"/>
                  </a:cubicBezTo>
                  <a:cubicBezTo>
                    <a:pt x="6120" y="8954"/>
                    <a:pt x="6363" y="8801"/>
                    <a:pt x="6477" y="8561"/>
                  </a:cubicBezTo>
                  <a:cubicBezTo>
                    <a:pt x="6592" y="8321"/>
                    <a:pt x="6557" y="8038"/>
                    <a:pt x="6390" y="7833"/>
                  </a:cubicBezTo>
                  <a:lnTo>
                    <a:pt x="5833" y="7145"/>
                  </a:lnTo>
                  <a:cubicBezTo>
                    <a:pt x="6014" y="7050"/>
                    <a:pt x="6144" y="6881"/>
                    <a:pt x="6186" y="6679"/>
                  </a:cubicBezTo>
                  <a:cubicBezTo>
                    <a:pt x="6226" y="6479"/>
                    <a:pt x="6176" y="6271"/>
                    <a:pt x="6046" y="6113"/>
                  </a:cubicBezTo>
                  <a:lnTo>
                    <a:pt x="5483" y="5422"/>
                  </a:lnTo>
                  <a:cubicBezTo>
                    <a:pt x="5611" y="5352"/>
                    <a:pt x="5714" y="5244"/>
                    <a:pt x="5779" y="5114"/>
                  </a:cubicBezTo>
                  <a:cubicBezTo>
                    <a:pt x="5906" y="4859"/>
                    <a:pt x="5874" y="4556"/>
                    <a:pt x="5699" y="4331"/>
                  </a:cubicBezTo>
                  <a:lnTo>
                    <a:pt x="4679" y="3026"/>
                  </a:lnTo>
                  <a:cubicBezTo>
                    <a:pt x="4544" y="2862"/>
                    <a:pt x="4344" y="2769"/>
                    <a:pt x="4134" y="2769"/>
                  </a:cubicBezTo>
                  <a:cubicBezTo>
                    <a:pt x="3923" y="2769"/>
                    <a:pt x="3723" y="2862"/>
                    <a:pt x="3589" y="3026"/>
                  </a:cubicBezTo>
                  <a:lnTo>
                    <a:pt x="2569" y="4331"/>
                  </a:lnTo>
                  <a:cubicBezTo>
                    <a:pt x="2394" y="4556"/>
                    <a:pt x="2362" y="4859"/>
                    <a:pt x="2489" y="5114"/>
                  </a:cubicBezTo>
                  <a:cubicBezTo>
                    <a:pt x="2552" y="5244"/>
                    <a:pt x="2655" y="5352"/>
                    <a:pt x="2784" y="5422"/>
                  </a:cubicBezTo>
                  <a:lnTo>
                    <a:pt x="2222" y="6111"/>
                  </a:lnTo>
                  <a:cubicBezTo>
                    <a:pt x="2092" y="6269"/>
                    <a:pt x="2041" y="6479"/>
                    <a:pt x="2082" y="6679"/>
                  </a:cubicBezTo>
                  <a:cubicBezTo>
                    <a:pt x="2124" y="6879"/>
                    <a:pt x="2254" y="7050"/>
                    <a:pt x="2435" y="7145"/>
                  </a:cubicBezTo>
                  <a:lnTo>
                    <a:pt x="1878" y="7833"/>
                  </a:lnTo>
                  <a:cubicBezTo>
                    <a:pt x="1709" y="8038"/>
                    <a:pt x="1676" y="8321"/>
                    <a:pt x="1791" y="8559"/>
                  </a:cubicBezTo>
                  <a:cubicBezTo>
                    <a:pt x="1905" y="8801"/>
                    <a:pt x="2148" y="8954"/>
                    <a:pt x="2413" y="8954"/>
                  </a:cubicBezTo>
                  <a:cubicBezTo>
                    <a:pt x="2414" y="8954"/>
                    <a:pt x="2416" y="8954"/>
                    <a:pt x="2417" y="8954"/>
                  </a:cubicBezTo>
                  <a:lnTo>
                    <a:pt x="3102" y="8954"/>
                  </a:lnTo>
                  <a:lnTo>
                    <a:pt x="3102" y="9643"/>
                  </a:lnTo>
                  <a:lnTo>
                    <a:pt x="690" y="9643"/>
                  </a:lnTo>
                  <a:lnTo>
                    <a:pt x="690" y="2539"/>
                  </a:lnTo>
                  <a:cubicBezTo>
                    <a:pt x="2460" y="2364"/>
                    <a:pt x="4973" y="1901"/>
                    <a:pt x="6887" y="691"/>
                  </a:cubicBezTo>
                  <a:close/>
                  <a:moveTo>
                    <a:pt x="13087" y="10331"/>
                  </a:moveTo>
                  <a:lnTo>
                    <a:pt x="13087" y="11382"/>
                  </a:lnTo>
                  <a:cubicBezTo>
                    <a:pt x="13087" y="11633"/>
                    <a:pt x="13017" y="11878"/>
                    <a:pt x="12885" y="12093"/>
                  </a:cubicBezTo>
                  <a:cubicBezTo>
                    <a:pt x="11511" y="14341"/>
                    <a:pt x="9390" y="16033"/>
                    <a:pt x="6893" y="16872"/>
                  </a:cubicBezTo>
                  <a:lnTo>
                    <a:pt x="6883" y="16872"/>
                  </a:lnTo>
                  <a:cubicBezTo>
                    <a:pt x="4389" y="16033"/>
                    <a:pt x="2267" y="14343"/>
                    <a:pt x="893" y="12096"/>
                  </a:cubicBezTo>
                  <a:cubicBezTo>
                    <a:pt x="760" y="11881"/>
                    <a:pt x="690" y="11635"/>
                    <a:pt x="690" y="11382"/>
                  </a:cubicBezTo>
                  <a:lnTo>
                    <a:pt x="690" y="10331"/>
                  </a:lnTo>
                  <a:close/>
                  <a:moveTo>
                    <a:pt x="6888" y="1"/>
                  </a:moveTo>
                  <a:cubicBezTo>
                    <a:pt x="6761" y="1"/>
                    <a:pt x="6634" y="36"/>
                    <a:pt x="6522" y="108"/>
                  </a:cubicBezTo>
                  <a:cubicBezTo>
                    <a:pt x="4719" y="1247"/>
                    <a:pt x="2319" y="1687"/>
                    <a:pt x="624" y="1853"/>
                  </a:cubicBezTo>
                  <a:cubicBezTo>
                    <a:pt x="271" y="1886"/>
                    <a:pt x="1" y="2183"/>
                    <a:pt x="1" y="2538"/>
                  </a:cubicBezTo>
                  <a:lnTo>
                    <a:pt x="1" y="11382"/>
                  </a:lnTo>
                  <a:cubicBezTo>
                    <a:pt x="3" y="11760"/>
                    <a:pt x="106" y="12131"/>
                    <a:pt x="304" y="12454"/>
                  </a:cubicBezTo>
                  <a:cubicBezTo>
                    <a:pt x="1761" y="14839"/>
                    <a:pt x="4012" y="16632"/>
                    <a:pt x="6660" y="17525"/>
                  </a:cubicBezTo>
                  <a:cubicBezTo>
                    <a:pt x="6734" y="17550"/>
                    <a:pt x="6811" y="17562"/>
                    <a:pt x="6888" y="17562"/>
                  </a:cubicBezTo>
                  <a:cubicBezTo>
                    <a:pt x="6965" y="17562"/>
                    <a:pt x="7042" y="17550"/>
                    <a:pt x="7115" y="17525"/>
                  </a:cubicBezTo>
                  <a:cubicBezTo>
                    <a:pt x="9764" y="16632"/>
                    <a:pt x="12016" y="14836"/>
                    <a:pt x="13475" y="12451"/>
                  </a:cubicBezTo>
                  <a:cubicBezTo>
                    <a:pt x="13669" y="12130"/>
                    <a:pt x="13774" y="11760"/>
                    <a:pt x="13774" y="11383"/>
                  </a:cubicBezTo>
                  <a:lnTo>
                    <a:pt x="13774" y="2538"/>
                  </a:lnTo>
                  <a:cubicBezTo>
                    <a:pt x="13774" y="2183"/>
                    <a:pt x="13505" y="1886"/>
                    <a:pt x="13151" y="1853"/>
                  </a:cubicBezTo>
                  <a:cubicBezTo>
                    <a:pt x="11456" y="1687"/>
                    <a:pt x="9055" y="1247"/>
                    <a:pt x="7253" y="108"/>
                  </a:cubicBezTo>
                  <a:cubicBezTo>
                    <a:pt x="7142" y="36"/>
                    <a:pt x="7015" y="1"/>
                    <a:pt x="68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00;p71">
              <a:extLst>
                <a:ext uri="{FF2B5EF4-FFF2-40B4-BE49-F238E27FC236}">
                  <a16:creationId xmlns:a16="http://schemas.microsoft.com/office/drawing/2014/main" id="{CAC05C7A-AE2A-D54D-9923-5A5B12019E01}"/>
                </a:ext>
              </a:extLst>
            </p:cNvPr>
            <p:cNvSpPr/>
            <p:nvPr/>
          </p:nvSpPr>
          <p:spPr>
            <a:xfrm>
              <a:off x="3317426" y="3535471"/>
              <a:ext cx="129479" cy="100399"/>
            </a:xfrm>
            <a:custGeom>
              <a:avLst/>
              <a:gdLst/>
              <a:ahLst/>
              <a:cxnLst/>
              <a:rect l="l" t="t" r="r" b="b"/>
              <a:pathLst>
                <a:path w="4880" h="3784" extrusionOk="0">
                  <a:moveTo>
                    <a:pt x="4501" y="0"/>
                  </a:moveTo>
                  <a:cubicBezTo>
                    <a:pt x="4415" y="0"/>
                    <a:pt x="4329" y="32"/>
                    <a:pt x="4262" y="97"/>
                  </a:cubicBezTo>
                  <a:lnTo>
                    <a:pt x="1408" y="2953"/>
                  </a:lnTo>
                  <a:lnTo>
                    <a:pt x="617" y="2162"/>
                  </a:lnTo>
                  <a:cubicBezTo>
                    <a:pt x="550" y="2098"/>
                    <a:pt x="464" y="2066"/>
                    <a:pt x="378" y="2066"/>
                  </a:cubicBezTo>
                  <a:cubicBezTo>
                    <a:pt x="290" y="2066"/>
                    <a:pt x="202" y="2100"/>
                    <a:pt x="136" y="2167"/>
                  </a:cubicBezTo>
                  <a:cubicBezTo>
                    <a:pt x="2" y="2300"/>
                    <a:pt x="1" y="2515"/>
                    <a:pt x="131" y="2650"/>
                  </a:cubicBezTo>
                  <a:lnTo>
                    <a:pt x="1163" y="3682"/>
                  </a:lnTo>
                  <a:cubicBezTo>
                    <a:pt x="1231" y="3750"/>
                    <a:pt x="1319" y="3784"/>
                    <a:pt x="1407" y="3784"/>
                  </a:cubicBezTo>
                  <a:cubicBezTo>
                    <a:pt x="1495" y="3784"/>
                    <a:pt x="1584" y="3750"/>
                    <a:pt x="1651" y="3682"/>
                  </a:cubicBezTo>
                  <a:lnTo>
                    <a:pt x="4750" y="583"/>
                  </a:lnTo>
                  <a:cubicBezTo>
                    <a:pt x="4880" y="448"/>
                    <a:pt x="4878" y="234"/>
                    <a:pt x="4745" y="100"/>
                  </a:cubicBezTo>
                  <a:cubicBezTo>
                    <a:pt x="4678" y="34"/>
                    <a:pt x="4589" y="0"/>
                    <a:pt x="4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1007;p71">
            <a:extLst>
              <a:ext uri="{FF2B5EF4-FFF2-40B4-BE49-F238E27FC236}">
                <a16:creationId xmlns:a16="http://schemas.microsoft.com/office/drawing/2014/main" id="{A1215FC3-11A8-D34A-895B-F82103779701}"/>
              </a:ext>
            </a:extLst>
          </p:cNvPr>
          <p:cNvGrpSpPr/>
          <p:nvPr/>
        </p:nvGrpSpPr>
        <p:grpSpPr>
          <a:xfrm>
            <a:off x="506878" y="3083501"/>
            <a:ext cx="354080" cy="354097"/>
            <a:chOff x="4407725" y="4015721"/>
            <a:chExt cx="548161" cy="548188"/>
          </a:xfrm>
        </p:grpSpPr>
        <p:sp>
          <p:nvSpPr>
            <p:cNvPr id="36" name="Google Shape;1008;p71">
              <a:extLst>
                <a:ext uri="{FF2B5EF4-FFF2-40B4-BE49-F238E27FC236}">
                  <a16:creationId xmlns:a16="http://schemas.microsoft.com/office/drawing/2014/main" id="{00FFF920-8C23-3C4E-9960-FCD0950F5EFE}"/>
                </a:ext>
              </a:extLst>
            </p:cNvPr>
            <p:cNvSpPr/>
            <p:nvPr/>
          </p:nvSpPr>
          <p:spPr>
            <a:xfrm>
              <a:off x="4407725" y="4015721"/>
              <a:ext cx="548161" cy="548188"/>
            </a:xfrm>
            <a:custGeom>
              <a:avLst/>
              <a:gdLst/>
              <a:ahLst/>
              <a:cxnLst/>
              <a:rect l="l" t="t" r="r" b="b"/>
              <a:pathLst>
                <a:path w="20660" h="20661" extrusionOk="0">
                  <a:moveTo>
                    <a:pt x="19627" y="690"/>
                  </a:moveTo>
                  <a:cubicBezTo>
                    <a:pt x="19817" y="690"/>
                    <a:pt x="19970" y="844"/>
                    <a:pt x="19970" y="1033"/>
                  </a:cubicBezTo>
                  <a:lnTo>
                    <a:pt x="19970" y="1723"/>
                  </a:lnTo>
                  <a:lnTo>
                    <a:pt x="13774" y="1723"/>
                  </a:lnTo>
                  <a:cubicBezTo>
                    <a:pt x="13584" y="1723"/>
                    <a:pt x="13429" y="1878"/>
                    <a:pt x="13429" y="2068"/>
                  </a:cubicBezTo>
                  <a:cubicBezTo>
                    <a:pt x="13429" y="2257"/>
                    <a:pt x="13584" y="2411"/>
                    <a:pt x="13774" y="2411"/>
                  </a:cubicBezTo>
                  <a:lnTo>
                    <a:pt x="19970" y="2411"/>
                  </a:lnTo>
                  <a:lnTo>
                    <a:pt x="19970" y="2755"/>
                  </a:lnTo>
                  <a:cubicBezTo>
                    <a:pt x="19970" y="2860"/>
                    <a:pt x="19922" y="2960"/>
                    <a:pt x="19839" y="3025"/>
                  </a:cubicBezTo>
                  <a:cubicBezTo>
                    <a:pt x="19779" y="3073"/>
                    <a:pt x="19704" y="3098"/>
                    <a:pt x="19627" y="3100"/>
                  </a:cubicBezTo>
                  <a:lnTo>
                    <a:pt x="17561" y="3100"/>
                  </a:lnTo>
                  <a:cubicBezTo>
                    <a:pt x="16990" y="3100"/>
                    <a:pt x="16528" y="3563"/>
                    <a:pt x="16528" y="4132"/>
                  </a:cubicBezTo>
                  <a:lnTo>
                    <a:pt x="16528" y="5165"/>
                  </a:lnTo>
                  <a:lnTo>
                    <a:pt x="15494" y="5165"/>
                  </a:lnTo>
                  <a:lnTo>
                    <a:pt x="15494" y="4132"/>
                  </a:lnTo>
                  <a:cubicBezTo>
                    <a:pt x="15494" y="3563"/>
                    <a:pt x="15033" y="3100"/>
                    <a:pt x="14462" y="3100"/>
                  </a:cubicBezTo>
                  <a:lnTo>
                    <a:pt x="1033" y="3100"/>
                  </a:lnTo>
                  <a:cubicBezTo>
                    <a:pt x="843" y="3100"/>
                    <a:pt x="690" y="2945"/>
                    <a:pt x="690" y="2755"/>
                  </a:cubicBezTo>
                  <a:lnTo>
                    <a:pt x="690" y="2068"/>
                  </a:lnTo>
                  <a:lnTo>
                    <a:pt x="5166" y="2068"/>
                  </a:lnTo>
                  <a:cubicBezTo>
                    <a:pt x="5356" y="2068"/>
                    <a:pt x="5509" y="1913"/>
                    <a:pt x="5509" y="1723"/>
                  </a:cubicBezTo>
                  <a:cubicBezTo>
                    <a:pt x="5509" y="1533"/>
                    <a:pt x="5356" y="1378"/>
                    <a:pt x="5166" y="1378"/>
                  </a:cubicBezTo>
                  <a:lnTo>
                    <a:pt x="690" y="1378"/>
                  </a:lnTo>
                  <a:lnTo>
                    <a:pt x="690" y="1033"/>
                  </a:lnTo>
                  <a:cubicBezTo>
                    <a:pt x="690" y="844"/>
                    <a:pt x="843" y="690"/>
                    <a:pt x="1033" y="690"/>
                  </a:cubicBezTo>
                  <a:close/>
                  <a:moveTo>
                    <a:pt x="16873" y="5854"/>
                  </a:moveTo>
                  <a:lnTo>
                    <a:pt x="16873" y="7576"/>
                  </a:lnTo>
                  <a:lnTo>
                    <a:pt x="15151" y="7576"/>
                  </a:lnTo>
                  <a:lnTo>
                    <a:pt x="15151" y="5854"/>
                  </a:lnTo>
                  <a:close/>
                  <a:moveTo>
                    <a:pt x="4150" y="10339"/>
                  </a:moveTo>
                  <a:cubicBezTo>
                    <a:pt x="5170" y="10846"/>
                    <a:pt x="7724" y="11989"/>
                    <a:pt x="10117" y="11989"/>
                  </a:cubicBezTo>
                  <a:cubicBezTo>
                    <a:pt x="10221" y="11989"/>
                    <a:pt x="10324" y="11987"/>
                    <a:pt x="10427" y="11982"/>
                  </a:cubicBezTo>
                  <a:cubicBezTo>
                    <a:pt x="11747" y="11899"/>
                    <a:pt x="13020" y="11458"/>
                    <a:pt x="14107" y="10707"/>
                  </a:cubicBezTo>
                  <a:lnTo>
                    <a:pt x="14107" y="10707"/>
                  </a:lnTo>
                  <a:cubicBezTo>
                    <a:pt x="13977" y="11092"/>
                    <a:pt x="13832" y="11460"/>
                    <a:pt x="13674" y="11813"/>
                  </a:cubicBezTo>
                  <a:cubicBezTo>
                    <a:pt x="12200" y="13266"/>
                    <a:pt x="10550" y="14074"/>
                    <a:pt x="8900" y="14146"/>
                  </a:cubicBezTo>
                  <a:cubicBezTo>
                    <a:pt x="8808" y="14149"/>
                    <a:pt x="8716" y="14150"/>
                    <a:pt x="8625" y="14150"/>
                  </a:cubicBezTo>
                  <a:cubicBezTo>
                    <a:pt x="8067" y="14150"/>
                    <a:pt x="7511" y="14094"/>
                    <a:pt x="6966" y="13981"/>
                  </a:cubicBezTo>
                  <a:cubicBezTo>
                    <a:pt x="4682" y="12820"/>
                    <a:pt x="3826" y="11383"/>
                    <a:pt x="3561" y="10810"/>
                  </a:cubicBezTo>
                  <a:lnTo>
                    <a:pt x="4150" y="10339"/>
                  </a:lnTo>
                  <a:close/>
                  <a:moveTo>
                    <a:pt x="2648" y="13191"/>
                  </a:moveTo>
                  <a:cubicBezTo>
                    <a:pt x="3956" y="13853"/>
                    <a:pt x="5343" y="14342"/>
                    <a:pt x="6775" y="14645"/>
                  </a:cubicBezTo>
                  <a:cubicBezTo>
                    <a:pt x="7382" y="14774"/>
                    <a:pt x="8002" y="14839"/>
                    <a:pt x="8622" y="14839"/>
                  </a:cubicBezTo>
                  <a:cubicBezTo>
                    <a:pt x="8725" y="14839"/>
                    <a:pt x="8827" y="14837"/>
                    <a:pt x="8930" y="14833"/>
                  </a:cubicBezTo>
                  <a:cubicBezTo>
                    <a:pt x="10319" y="14747"/>
                    <a:pt x="11652" y="14267"/>
                    <a:pt x="12778" y="13450"/>
                  </a:cubicBezTo>
                  <a:lnTo>
                    <a:pt x="12778" y="13450"/>
                  </a:lnTo>
                  <a:cubicBezTo>
                    <a:pt x="11996" y="14692"/>
                    <a:pt x="10838" y="15656"/>
                    <a:pt x="9474" y="16204"/>
                  </a:cubicBezTo>
                  <a:cubicBezTo>
                    <a:pt x="8339" y="16574"/>
                    <a:pt x="7154" y="16761"/>
                    <a:pt x="5964" y="16761"/>
                  </a:cubicBezTo>
                  <a:cubicBezTo>
                    <a:pt x="5745" y="16761"/>
                    <a:pt x="5525" y="16754"/>
                    <a:pt x="5306" y="16742"/>
                  </a:cubicBezTo>
                  <a:cubicBezTo>
                    <a:pt x="3161" y="15609"/>
                    <a:pt x="2327" y="14216"/>
                    <a:pt x="2067" y="13661"/>
                  </a:cubicBezTo>
                  <a:lnTo>
                    <a:pt x="2648" y="13191"/>
                  </a:lnTo>
                  <a:close/>
                  <a:moveTo>
                    <a:pt x="16652" y="8264"/>
                  </a:moveTo>
                  <a:cubicBezTo>
                    <a:pt x="17234" y="9320"/>
                    <a:pt x="17548" y="10502"/>
                    <a:pt x="17561" y="11708"/>
                  </a:cubicBezTo>
                  <a:cubicBezTo>
                    <a:pt x="17561" y="13668"/>
                    <a:pt x="16575" y="15811"/>
                    <a:pt x="14923" y="17443"/>
                  </a:cubicBezTo>
                  <a:cubicBezTo>
                    <a:pt x="13364" y="19035"/>
                    <a:pt x="11238" y="19944"/>
                    <a:pt x="9010" y="19971"/>
                  </a:cubicBezTo>
                  <a:lnTo>
                    <a:pt x="8906" y="19971"/>
                  </a:lnTo>
                  <a:cubicBezTo>
                    <a:pt x="4981" y="19919"/>
                    <a:pt x="3208" y="18359"/>
                    <a:pt x="2755" y="17881"/>
                  </a:cubicBezTo>
                  <a:lnTo>
                    <a:pt x="3180" y="17246"/>
                  </a:lnTo>
                  <a:cubicBezTo>
                    <a:pt x="3633" y="17315"/>
                    <a:pt x="4642" y="17442"/>
                    <a:pt x="5841" y="17442"/>
                  </a:cubicBezTo>
                  <a:cubicBezTo>
                    <a:pt x="7063" y="17442"/>
                    <a:pt x="8483" y="17310"/>
                    <a:pt x="9716" y="16850"/>
                  </a:cubicBezTo>
                  <a:cubicBezTo>
                    <a:pt x="11656" y="16127"/>
                    <a:pt x="13223" y="14482"/>
                    <a:pt x="14272" y="12159"/>
                  </a:cubicBezTo>
                  <a:cubicBezTo>
                    <a:pt x="14277" y="12151"/>
                    <a:pt x="14280" y="12141"/>
                    <a:pt x="14285" y="12131"/>
                  </a:cubicBezTo>
                  <a:cubicBezTo>
                    <a:pt x="14826" y="10895"/>
                    <a:pt x="15208" y="9596"/>
                    <a:pt x="15424" y="8264"/>
                  </a:cubicBezTo>
                  <a:close/>
                  <a:moveTo>
                    <a:pt x="1033" y="1"/>
                  </a:moveTo>
                  <a:cubicBezTo>
                    <a:pt x="464" y="1"/>
                    <a:pt x="1" y="464"/>
                    <a:pt x="1" y="1033"/>
                  </a:cubicBezTo>
                  <a:lnTo>
                    <a:pt x="1" y="2755"/>
                  </a:lnTo>
                  <a:cubicBezTo>
                    <a:pt x="1" y="3326"/>
                    <a:pt x="464" y="3789"/>
                    <a:pt x="1033" y="3789"/>
                  </a:cubicBezTo>
                  <a:lnTo>
                    <a:pt x="14462" y="3789"/>
                  </a:lnTo>
                  <a:cubicBezTo>
                    <a:pt x="14652" y="3789"/>
                    <a:pt x="14806" y="3943"/>
                    <a:pt x="14806" y="4132"/>
                  </a:cubicBezTo>
                  <a:lnTo>
                    <a:pt x="14806" y="5261"/>
                  </a:lnTo>
                  <a:cubicBezTo>
                    <a:pt x="14593" y="5383"/>
                    <a:pt x="14463" y="5610"/>
                    <a:pt x="14462" y="5854"/>
                  </a:cubicBezTo>
                  <a:lnTo>
                    <a:pt x="14462" y="7576"/>
                  </a:lnTo>
                  <a:cubicBezTo>
                    <a:pt x="14463" y="7796"/>
                    <a:pt x="14568" y="8004"/>
                    <a:pt x="14748" y="8132"/>
                  </a:cubicBezTo>
                  <a:cubicBezTo>
                    <a:pt x="14662" y="8647"/>
                    <a:pt x="14555" y="9142"/>
                    <a:pt x="14432" y="9618"/>
                  </a:cubicBezTo>
                  <a:cubicBezTo>
                    <a:pt x="13303" y="10594"/>
                    <a:pt x="11889" y="11181"/>
                    <a:pt x="10399" y="11295"/>
                  </a:cubicBezTo>
                  <a:cubicBezTo>
                    <a:pt x="10307" y="11299"/>
                    <a:pt x="10215" y="11301"/>
                    <a:pt x="10122" y="11301"/>
                  </a:cubicBezTo>
                  <a:cubicBezTo>
                    <a:pt x="7809" y="11301"/>
                    <a:pt x="5221" y="10101"/>
                    <a:pt x="4459" y="9723"/>
                  </a:cubicBezTo>
                  <a:cubicBezTo>
                    <a:pt x="4362" y="9674"/>
                    <a:pt x="4257" y="9650"/>
                    <a:pt x="4153" y="9650"/>
                  </a:cubicBezTo>
                  <a:cubicBezTo>
                    <a:pt x="4001" y="9650"/>
                    <a:pt x="3851" y="9701"/>
                    <a:pt x="3727" y="9799"/>
                  </a:cubicBezTo>
                  <a:lnTo>
                    <a:pt x="3135" y="10271"/>
                  </a:lnTo>
                  <a:cubicBezTo>
                    <a:pt x="2883" y="10470"/>
                    <a:pt x="2803" y="10815"/>
                    <a:pt x="2940" y="11105"/>
                  </a:cubicBezTo>
                  <a:cubicBezTo>
                    <a:pt x="3373" y="11976"/>
                    <a:pt x="3989" y="12742"/>
                    <a:pt x="4748" y="13350"/>
                  </a:cubicBezTo>
                  <a:cubicBezTo>
                    <a:pt x="4139" y="13128"/>
                    <a:pt x="3544" y="12870"/>
                    <a:pt x="2966" y="12579"/>
                  </a:cubicBezTo>
                  <a:cubicBezTo>
                    <a:pt x="2869" y="12529"/>
                    <a:pt x="2763" y="12505"/>
                    <a:pt x="2658" y="12505"/>
                  </a:cubicBezTo>
                  <a:cubicBezTo>
                    <a:pt x="2507" y="12505"/>
                    <a:pt x="2356" y="12555"/>
                    <a:pt x="2232" y="12654"/>
                  </a:cubicBezTo>
                  <a:lnTo>
                    <a:pt x="1638" y="13123"/>
                  </a:lnTo>
                  <a:cubicBezTo>
                    <a:pt x="1388" y="13325"/>
                    <a:pt x="1309" y="13669"/>
                    <a:pt x="1448" y="13957"/>
                  </a:cubicBezTo>
                  <a:cubicBezTo>
                    <a:pt x="2001" y="15037"/>
                    <a:pt x="2817" y="15957"/>
                    <a:pt x="3819" y="16635"/>
                  </a:cubicBezTo>
                  <a:cubicBezTo>
                    <a:pt x="3599" y="16610"/>
                    <a:pt x="3414" y="16585"/>
                    <a:pt x="3283" y="16567"/>
                  </a:cubicBezTo>
                  <a:cubicBezTo>
                    <a:pt x="3249" y="16562"/>
                    <a:pt x="3214" y="16559"/>
                    <a:pt x="3180" y="16559"/>
                  </a:cubicBezTo>
                  <a:cubicBezTo>
                    <a:pt x="2953" y="16559"/>
                    <a:pt x="2737" y="16672"/>
                    <a:pt x="2608" y="16865"/>
                  </a:cubicBezTo>
                  <a:lnTo>
                    <a:pt x="2185" y="17498"/>
                  </a:lnTo>
                  <a:cubicBezTo>
                    <a:pt x="2006" y="17764"/>
                    <a:pt x="2034" y="18119"/>
                    <a:pt x="2255" y="18352"/>
                  </a:cubicBezTo>
                  <a:cubicBezTo>
                    <a:pt x="2753" y="18880"/>
                    <a:pt x="4700" y="20604"/>
                    <a:pt x="8898" y="20660"/>
                  </a:cubicBezTo>
                  <a:lnTo>
                    <a:pt x="9010" y="20660"/>
                  </a:lnTo>
                  <a:cubicBezTo>
                    <a:pt x="11419" y="20634"/>
                    <a:pt x="13719" y="19653"/>
                    <a:pt x="15406" y="17932"/>
                  </a:cubicBezTo>
                  <a:cubicBezTo>
                    <a:pt x="17188" y="16176"/>
                    <a:pt x="18249" y="13848"/>
                    <a:pt x="18249" y="11708"/>
                  </a:cubicBezTo>
                  <a:cubicBezTo>
                    <a:pt x="18237" y="10444"/>
                    <a:pt x="17922" y="9203"/>
                    <a:pt x="17329" y="8087"/>
                  </a:cubicBezTo>
                  <a:cubicBezTo>
                    <a:pt x="17476" y="7958"/>
                    <a:pt x="17561" y="7771"/>
                    <a:pt x="17561" y="7576"/>
                  </a:cubicBezTo>
                  <a:lnTo>
                    <a:pt x="17561" y="5854"/>
                  </a:lnTo>
                  <a:cubicBezTo>
                    <a:pt x="17559" y="5610"/>
                    <a:pt x="17429" y="5383"/>
                    <a:pt x="17216" y="5261"/>
                  </a:cubicBezTo>
                  <a:lnTo>
                    <a:pt x="17216" y="4132"/>
                  </a:lnTo>
                  <a:cubicBezTo>
                    <a:pt x="17216" y="3943"/>
                    <a:pt x="17371" y="3788"/>
                    <a:pt x="17561" y="3788"/>
                  </a:cubicBezTo>
                  <a:lnTo>
                    <a:pt x="19626" y="3788"/>
                  </a:lnTo>
                  <a:cubicBezTo>
                    <a:pt x="19857" y="3788"/>
                    <a:pt x="20080" y="3709"/>
                    <a:pt x="20262" y="3568"/>
                  </a:cubicBezTo>
                  <a:cubicBezTo>
                    <a:pt x="20513" y="3373"/>
                    <a:pt x="20660" y="3073"/>
                    <a:pt x="20660" y="2755"/>
                  </a:cubicBezTo>
                  <a:lnTo>
                    <a:pt x="20660" y="1033"/>
                  </a:lnTo>
                  <a:cubicBezTo>
                    <a:pt x="20660" y="464"/>
                    <a:pt x="20197" y="1"/>
                    <a:pt x="196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09;p71">
              <a:extLst>
                <a:ext uri="{FF2B5EF4-FFF2-40B4-BE49-F238E27FC236}">
                  <a16:creationId xmlns:a16="http://schemas.microsoft.com/office/drawing/2014/main" id="{8F02565C-5D57-E04E-885E-60B2FC28506C}"/>
                </a:ext>
              </a:extLst>
            </p:cNvPr>
            <p:cNvSpPr/>
            <p:nvPr/>
          </p:nvSpPr>
          <p:spPr>
            <a:xfrm>
              <a:off x="4572169" y="4061409"/>
              <a:ext cx="100505" cy="18281"/>
            </a:xfrm>
            <a:custGeom>
              <a:avLst/>
              <a:gdLst/>
              <a:ahLst/>
              <a:cxnLst/>
              <a:rect l="l" t="t" r="r" b="b"/>
              <a:pathLst>
                <a:path w="3788" h="689" extrusionOk="0">
                  <a:moveTo>
                    <a:pt x="345" y="1"/>
                  </a:moveTo>
                  <a:cubicBezTo>
                    <a:pt x="154" y="1"/>
                    <a:pt x="1" y="156"/>
                    <a:pt x="1" y="346"/>
                  </a:cubicBezTo>
                  <a:cubicBezTo>
                    <a:pt x="1" y="535"/>
                    <a:pt x="156" y="689"/>
                    <a:pt x="345" y="689"/>
                  </a:cubicBezTo>
                  <a:lnTo>
                    <a:pt x="3444" y="689"/>
                  </a:lnTo>
                  <a:cubicBezTo>
                    <a:pt x="3634" y="689"/>
                    <a:pt x="3788" y="535"/>
                    <a:pt x="3788" y="346"/>
                  </a:cubicBezTo>
                  <a:cubicBezTo>
                    <a:pt x="3788" y="156"/>
                    <a:pt x="3634" y="1"/>
                    <a:pt x="34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10;p71">
              <a:extLst>
                <a:ext uri="{FF2B5EF4-FFF2-40B4-BE49-F238E27FC236}">
                  <a16:creationId xmlns:a16="http://schemas.microsoft.com/office/drawing/2014/main" id="{C13ADABB-0172-A44A-AC0E-4F2CACFAD72B}"/>
                </a:ext>
              </a:extLst>
            </p:cNvPr>
            <p:cNvSpPr/>
            <p:nvPr/>
          </p:nvSpPr>
          <p:spPr>
            <a:xfrm>
              <a:off x="4690926" y="4052282"/>
              <a:ext cx="54816" cy="18307"/>
            </a:xfrm>
            <a:custGeom>
              <a:avLst/>
              <a:gdLst/>
              <a:ahLst/>
              <a:cxnLst/>
              <a:rect l="l" t="t" r="r" b="b"/>
              <a:pathLst>
                <a:path w="2066" h="690" extrusionOk="0">
                  <a:moveTo>
                    <a:pt x="346" y="0"/>
                  </a:moveTo>
                  <a:cubicBezTo>
                    <a:pt x="154" y="0"/>
                    <a:pt x="1" y="155"/>
                    <a:pt x="1" y="345"/>
                  </a:cubicBezTo>
                  <a:cubicBezTo>
                    <a:pt x="1" y="535"/>
                    <a:pt x="154" y="690"/>
                    <a:pt x="346" y="690"/>
                  </a:cubicBezTo>
                  <a:lnTo>
                    <a:pt x="1723" y="690"/>
                  </a:lnTo>
                  <a:cubicBezTo>
                    <a:pt x="1913" y="690"/>
                    <a:pt x="2066" y="535"/>
                    <a:pt x="2066" y="345"/>
                  </a:cubicBezTo>
                  <a:cubicBezTo>
                    <a:pt x="2066" y="155"/>
                    <a:pt x="1913" y="0"/>
                    <a:pt x="17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11;p71">
              <a:extLst>
                <a:ext uri="{FF2B5EF4-FFF2-40B4-BE49-F238E27FC236}">
                  <a16:creationId xmlns:a16="http://schemas.microsoft.com/office/drawing/2014/main" id="{682F1184-D385-8D4B-92C1-C0408559037B}"/>
                </a:ext>
              </a:extLst>
            </p:cNvPr>
            <p:cNvSpPr/>
            <p:nvPr/>
          </p:nvSpPr>
          <p:spPr>
            <a:xfrm>
              <a:off x="4553225" y="4265358"/>
              <a:ext cx="293768" cy="249724"/>
            </a:xfrm>
            <a:custGeom>
              <a:avLst/>
              <a:gdLst/>
              <a:ahLst/>
              <a:cxnLst/>
              <a:rect l="l" t="t" r="r" b="b"/>
              <a:pathLst>
                <a:path w="11072" h="9412" extrusionOk="0">
                  <a:moveTo>
                    <a:pt x="10691" y="1"/>
                  </a:moveTo>
                  <a:cubicBezTo>
                    <a:pt x="10536" y="1"/>
                    <a:pt x="10397" y="106"/>
                    <a:pt x="10358" y="264"/>
                  </a:cubicBezTo>
                  <a:cubicBezTo>
                    <a:pt x="9391" y="4254"/>
                    <a:pt x="7301" y="7031"/>
                    <a:pt x="4472" y="8087"/>
                  </a:cubicBezTo>
                  <a:cubicBezTo>
                    <a:pt x="3234" y="8508"/>
                    <a:pt x="1935" y="8723"/>
                    <a:pt x="628" y="8723"/>
                  </a:cubicBezTo>
                  <a:cubicBezTo>
                    <a:pt x="534" y="8723"/>
                    <a:pt x="439" y="8722"/>
                    <a:pt x="345" y="8720"/>
                  </a:cubicBezTo>
                  <a:cubicBezTo>
                    <a:pt x="155" y="8720"/>
                    <a:pt x="0" y="8873"/>
                    <a:pt x="0" y="9063"/>
                  </a:cubicBezTo>
                  <a:cubicBezTo>
                    <a:pt x="0" y="9253"/>
                    <a:pt x="155" y="9408"/>
                    <a:pt x="345" y="9408"/>
                  </a:cubicBezTo>
                  <a:cubicBezTo>
                    <a:pt x="443" y="9410"/>
                    <a:pt x="541" y="9411"/>
                    <a:pt x="639" y="9411"/>
                  </a:cubicBezTo>
                  <a:cubicBezTo>
                    <a:pt x="2024" y="9411"/>
                    <a:pt x="3401" y="9181"/>
                    <a:pt x="4713" y="8732"/>
                  </a:cubicBezTo>
                  <a:cubicBezTo>
                    <a:pt x="7762" y="7596"/>
                    <a:pt x="10005" y="4645"/>
                    <a:pt x="11028" y="425"/>
                  </a:cubicBezTo>
                  <a:cubicBezTo>
                    <a:pt x="11071" y="240"/>
                    <a:pt x="10958" y="54"/>
                    <a:pt x="10773" y="11"/>
                  </a:cubicBezTo>
                  <a:cubicBezTo>
                    <a:pt x="10746" y="4"/>
                    <a:pt x="10718" y="1"/>
                    <a:pt x="10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CasellaDiTesto 1">
            <a:extLst>
              <a:ext uri="{FF2B5EF4-FFF2-40B4-BE49-F238E27FC236}">
                <a16:creationId xmlns:a16="http://schemas.microsoft.com/office/drawing/2014/main" id="{F9D49013-24A0-AF4E-83C5-7F47A9BF9EBA}"/>
              </a:ext>
            </a:extLst>
          </p:cNvPr>
          <p:cNvSpPr txBox="1"/>
          <p:nvPr/>
        </p:nvSpPr>
        <p:spPr>
          <a:xfrm>
            <a:off x="758564" y="1286049"/>
            <a:ext cx="4161185" cy="430887"/>
          </a:xfrm>
          <a:prstGeom prst="rect">
            <a:avLst/>
          </a:prstGeom>
          <a:noFill/>
        </p:spPr>
        <p:txBody>
          <a:bodyPr wrap="square" rtlCol="0">
            <a:spAutoFit/>
          </a:bodyPr>
          <a:lstStyle/>
          <a:p>
            <a:pPr marL="158750" lvl="0">
              <a:buClr>
                <a:srgbClr val="003D1B"/>
              </a:buClr>
              <a:buSzPts val="1100"/>
            </a:pPr>
            <a:r>
              <a:rPr lang="it-IT" sz="1100">
                <a:solidFill>
                  <a:srgbClr val="003D1B"/>
                </a:solidFill>
                <a:latin typeface="Fira Sans"/>
              </a:rPr>
              <a:t>Inserimento pop-up conferma inserimento progetto da parte dell’organizzatore </a:t>
            </a:r>
            <a:endParaRPr lang="it-IT" sz="1100">
              <a:solidFill>
                <a:srgbClr val="003D1B"/>
              </a:solidFill>
              <a:latin typeface="Fira Sans"/>
              <a:sym typeface="Fira Sans"/>
            </a:endParaRPr>
          </a:p>
        </p:txBody>
      </p:sp>
      <p:sp>
        <p:nvSpPr>
          <p:cNvPr id="3" name="CasellaDiTesto 2">
            <a:extLst>
              <a:ext uri="{FF2B5EF4-FFF2-40B4-BE49-F238E27FC236}">
                <a16:creationId xmlns:a16="http://schemas.microsoft.com/office/drawing/2014/main" id="{C90CC6E3-2114-7B44-86B0-591B9D9F1267}"/>
              </a:ext>
            </a:extLst>
          </p:cNvPr>
          <p:cNvSpPr txBox="1"/>
          <p:nvPr/>
        </p:nvSpPr>
        <p:spPr>
          <a:xfrm>
            <a:off x="891947" y="1708036"/>
            <a:ext cx="1710266" cy="261610"/>
          </a:xfrm>
          <a:prstGeom prst="rect">
            <a:avLst/>
          </a:prstGeom>
          <a:noFill/>
        </p:spPr>
        <p:txBody>
          <a:bodyPr wrap="square" rtlCol="0">
            <a:spAutoFit/>
          </a:bodyPr>
          <a:lstStyle/>
          <a:p>
            <a:r>
              <a:rPr lang="it-IT" sz="1100" b="1">
                <a:solidFill>
                  <a:srgbClr val="003D1B"/>
                </a:solidFill>
                <a:latin typeface="Fira Sans"/>
              </a:rPr>
              <a:t>PRIORITÀ: </a:t>
            </a:r>
            <a:r>
              <a:rPr lang="it-IT" sz="1100">
                <a:solidFill>
                  <a:srgbClr val="003D1B"/>
                </a:solidFill>
                <a:latin typeface="Fira Sans"/>
              </a:rPr>
              <a:t>Media</a:t>
            </a:r>
          </a:p>
        </p:txBody>
      </p:sp>
      <p:sp>
        <p:nvSpPr>
          <p:cNvPr id="53" name="CasellaDiTesto 52">
            <a:extLst>
              <a:ext uri="{FF2B5EF4-FFF2-40B4-BE49-F238E27FC236}">
                <a16:creationId xmlns:a16="http://schemas.microsoft.com/office/drawing/2014/main" id="{0528939B-4D05-EE4C-BAE0-E9B5CC4C6BCC}"/>
              </a:ext>
            </a:extLst>
          </p:cNvPr>
          <p:cNvSpPr txBox="1"/>
          <p:nvPr/>
        </p:nvSpPr>
        <p:spPr>
          <a:xfrm>
            <a:off x="888317" y="2219149"/>
            <a:ext cx="4456669" cy="261610"/>
          </a:xfrm>
          <a:prstGeom prst="rect">
            <a:avLst/>
          </a:prstGeom>
          <a:noFill/>
        </p:spPr>
        <p:txBody>
          <a:bodyPr wrap="none" rtlCol="0">
            <a:spAutoFit/>
          </a:bodyPr>
          <a:lstStyle/>
          <a:p>
            <a:r>
              <a:rPr lang="it-IT" sz="1100">
                <a:solidFill>
                  <a:srgbClr val="003D1B"/>
                </a:solidFill>
                <a:latin typeface="Fira Sans"/>
              </a:rPr>
              <a:t>Inserimento pop-up modifica progetto da parte dell’organizzatore </a:t>
            </a:r>
          </a:p>
        </p:txBody>
      </p:sp>
      <p:sp>
        <p:nvSpPr>
          <p:cNvPr id="65" name="CasellaDiTesto 64">
            <a:extLst>
              <a:ext uri="{FF2B5EF4-FFF2-40B4-BE49-F238E27FC236}">
                <a16:creationId xmlns:a16="http://schemas.microsoft.com/office/drawing/2014/main" id="{D472FD5A-754F-4C48-9878-0BAF02E8565F}"/>
              </a:ext>
            </a:extLst>
          </p:cNvPr>
          <p:cNvSpPr txBox="1"/>
          <p:nvPr/>
        </p:nvSpPr>
        <p:spPr>
          <a:xfrm>
            <a:off x="883063" y="2420520"/>
            <a:ext cx="1710266" cy="261610"/>
          </a:xfrm>
          <a:prstGeom prst="rect">
            <a:avLst/>
          </a:prstGeom>
          <a:noFill/>
        </p:spPr>
        <p:txBody>
          <a:bodyPr wrap="square" rtlCol="0">
            <a:spAutoFit/>
          </a:bodyPr>
          <a:lstStyle/>
          <a:p>
            <a:r>
              <a:rPr lang="it-IT" sz="1100" b="1">
                <a:solidFill>
                  <a:srgbClr val="003D1B"/>
                </a:solidFill>
                <a:latin typeface="Fira Sans"/>
              </a:rPr>
              <a:t>PRIORITÀ: </a:t>
            </a:r>
            <a:r>
              <a:rPr lang="it-IT" sz="1100">
                <a:solidFill>
                  <a:srgbClr val="003D1B"/>
                </a:solidFill>
                <a:latin typeface="Fira Sans"/>
              </a:rPr>
              <a:t>Media</a:t>
            </a:r>
          </a:p>
        </p:txBody>
      </p:sp>
      <p:sp>
        <p:nvSpPr>
          <p:cNvPr id="68" name="CasellaDiTesto 67">
            <a:extLst>
              <a:ext uri="{FF2B5EF4-FFF2-40B4-BE49-F238E27FC236}">
                <a16:creationId xmlns:a16="http://schemas.microsoft.com/office/drawing/2014/main" id="{243CD405-C6DC-D249-BE49-8801FB5EE0B8}"/>
              </a:ext>
            </a:extLst>
          </p:cNvPr>
          <p:cNvSpPr txBox="1"/>
          <p:nvPr/>
        </p:nvSpPr>
        <p:spPr>
          <a:xfrm>
            <a:off x="882276" y="2998940"/>
            <a:ext cx="7225055" cy="261610"/>
          </a:xfrm>
          <a:prstGeom prst="rect">
            <a:avLst/>
          </a:prstGeom>
          <a:noFill/>
        </p:spPr>
        <p:txBody>
          <a:bodyPr wrap="none" rtlCol="0">
            <a:spAutoFit/>
          </a:bodyPr>
          <a:lstStyle/>
          <a:p>
            <a:r>
              <a:rPr lang="it-IT" sz="1100">
                <a:solidFill>
                  <a:srgbClr val="003D1B"/>
                </a:solidFill>
                <a:latin typeface="Fira Sans"/>
              </a:rPr>
              <a:t>Inserimento messaggio di notifica in caso in cui non viene trovato nessun risultato dopo aver usato la ricerca </a:t>
            </a:r>
          </a:p>
        </p:txBody>
      </p:sp>
      <p:sp>
        <p:nvSpPr>
          <p:cNvPr id="69" name="CasellaDiTesto 68">
            <a:extLst>
              <a:ext uri="{FF2B5EF4-FFF2-40B4-BE49-F238E27FC236}">
                <a16:creationId xmlns:a16="http://schemas.microsoft.com/office/drawing/2014/main" id="{00FF321C-AE27-C14E-BC1D-32334D56A778}"/>
              </a:ext>
            </a:extLst>
          </p:cNvPr>
          <p:cNvSpPr txBox="1"/>
          <p:nvPr/>
        </p:nvSpPr>
        <p:spPr>
          <a:xfrm>
            <a:off x="891947" y="3225111"/>
            <a:ext cx="1710266" cy="261610"/>
          </a:xfrm>
          <a:prstGeom prst="rect">
            <a:avLst/>
          </a:prstGeom>
          <a:noFill/>
        </p:spPr>
        <p:txBody>
          <a:bodyPr wrap="square" rtlCol="0">
            <a:spAutoFit/>
          </a:bodyPr>
          <a:lstStyle/>
          <a:p>
            <a:r>
              <a:rPr lang="it-IT" sz="1100" b="1">
                <a:solidFill>
                  <a:srgbClr val="003D1B"/>
                </a:solidFill>
                <a:latin typeface="Fira Sans"/>
              </a:rPr>
              <a:t>PRIORITÀ: </a:t>
            </a:r>
            <a:r>
              <a:rPr lang="it-IT" sz="1100">
                <a:solidFill>
                  <a:srgbClr val="003D1B"/>
                </a:solidFill>
                <a:latin typeface="Fira Sans"/>
              </a:rPr>
              <a:t>Bassa</a:t>
            </a:r>
          </a:p>
        </p:txBody>
      </p:sp>
      <p:sp>
        <p:nvSpPr>
          <p:cNvPr id="70" name="CasellaDiTesto 69">
            <a:extLst>
              <a:ext uri="{FF2B5EF4-FFF2-40B4-BE49-F238E27FC236}">
                <a16:creationId xmlns:a16="http://schemas.microsoft.com/office/drawing/2014/main" id="{E888AD63-B546-EA43-9B6F-2C8B12D2F0BB}"/>
              </a:ext>
            </a:extLst>
          </p:cNvPr>
          <p:cNvSpPr txBox="1"/>
          <p:nvPr/>
        </p:nvSpPr>
        <p:spPr>
          <a:xfrm>
            <a:off x="888317" y="3819538"/>
            <a:ext cx="4157816" cy="261610"/>
          </a:xfrm>
          <a:prstGeom prst="rect">
            <a:avLst/>
          </a:prstGeom>
          <a:noFill/>
        </p:spPr>
        <p:txBody>
          <a:bodyPr wrap="square" rtlCol="0">
            <a:spAutoFit/>
          </a:bodyPr>
          <a:lstStyle/>
          <a:p>
            <a:r>
              <a:rPr lang="it-IT" sz="1100">
                <a:solidFill>
                  <a:srgbClr val="003D1B"/>
                </a:solidFill>
                <a:latin typeface="Fira Sans"/>
              </a:rPr>
              <a:t>Inserimento funzione riconoscimento automatico della specie</a:t>
            </a:r>
          </a:p>
        </p:txBody>
      </p:sp>
      <p:sp>
        <p:nvSpPr>
          <p:cNvPr id="71" name="CasellaDiTesto 70">
            <a:extLst>
              <a:ext uri="{FF2B5EF4-FFF2-40B4-BE49-F238E27FC236}">
                <a16:creationId xmlns:a16="http://schemas.microsoft.com/office/drawing/2014/main" id="{E70BB3A0-305C-F141-BE96-265405B1CDC3}"/>
              </a:ext>
            </a:extLst>
          </p:cNvPr>
          <p:cNvSpPr txBox="1"/>
          <p:nvPr/>
        </p:nvSpPr>
        <p:spPr>
          <a:xfrm>
            <a:off x="901012" y="4045709"/>
            <a:ext cx="1710266" cy="261610"/>
          </a:xfrm>
          <a:prstGeom prst="rect">
            <a:avLst/>
          </a:prstGeom>
          <a:noFill/>
        </p:spPr>
        <p:txBody>
          <a:bodyPr wrap="square" rtlCol="0">
            <a:spAutoFit/>
          </a:bodyPr>
          <a:lstStyle/>
          <a:p>
            <a:r>
              <a:rPr lang="it-IT" sz="1100" b="1">
                <a:solidFill>
                  <a:srgbClr val="003D1B"/>
                </a:solidFill>
                <a:latin typeface="Fira Sans"/>
              </a:rPr>
              <a:t>PRIORITÀ: </a:t>
            </a:r>
            <a:r>
              <a:rPr lang="it-IT" sz="1100">
                <a:solidFill>
                  <a:srgbClr val="003D1B"/>
                </a:solidFill>
                <a:latin typeface="Fira Sans"/>
              </a:rPr>
              <a:t>Alta</a:t>
            </a:r>
          </a:p>
        </p:txBody>
      </p:sp>
    </p:spTree>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914"/>
        <p:cNvGrpSpPr/>
        <p:nvPr/>
      </p:nvGrpSpPr>
      <p:grpSpPr>
        <a:xfrm>
          <a:off x="0" y="0"/>
          <a:ext cx="0" cy="0"/>
          <a:chOff x="0" y="0"/>
          <a:chExt cx="0" cy="0"/>
        </a:xfrm>
      </p:grpSpPr>
      <p:pic>
        <p:nvPicPr>
          <p:cNvPr id="9" name="Google Shape;970;p70">
            <a:extLst>
              <a:ext uri="{FF2B5EF4-FFF2-40B4-BE49-F238E27FC236}">
                <a16:creationId xmlns:a16="http://schemas.microsoft.com/office/drawing/2014/main" id="{EEA6DA89-5204-49FA-A410-FBA9683ED3FF}"/>
              </a:ext>
            </a:extLst>
          </p:cNvPr>
          <p:cNvPicPr preferRelativeResize="0"/>
          <p:nvPr/>
        </p:nvPicPr>
        <p:blipFill rotWithShape="1">
          <a:blip r:embed="rId3">
            <a:alphaModFix/>
          </a:blip>
          <a:srcRect r="6472"/>
          <a:stretch/>
        </p:blipFill>
        <p:spPr>
          <a:xfrm>
            <a:off x="5939275" y="0"/>
            <a:ext cx="3204725" cy="5143500"/>
          </a:xfrm>
          <a:prstGeom prst="rect">
            <a:avLst/>
          </a:prstGeom>
          <a:noFill/>
          <a:ln>
            <a:noFill/>
          </a:ln>
        </p:spPr>
      </p:pic>
      <p:sp>
        <p:nvSpPr>
          <p:cNvPr id="10" name="Google Shape;960;p70">
            <a:extLst>
              <a:ext uri="{FF2B5EF4-FFF2-40B4-BE49-F238E27FC236}">
                <a16:creationId xmlns:a16="http://schemas.microsoft.com/office/drawing/2014/main" id="{5A3225A4-00F7-4CE7-9C1F-7C566AE4BBE7}"/>
              </a:ext>
            </a:extLst>
          </p:cNvPr>
          <p:cNvSpPr txBox="1">
            <a:spLocks/>
          </p:cNvSpPr>
          <p:nvPr/>
        </p:nvSpPr>
        <p:spPr>
          <a:xfrm>
            <a:off x="713225" y="539500"/>
            <a:ext cx="4528800" cy="11799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t-IT" sz="5000">
                <a:solidFill>
                  <a:schemeClr val="accent4"/>
                </a:solidFill>
                <a:latin typeface="Lexend Tera"/>
                <a:sym typeface="Lexend Tera"/>
              </a:rPr>
              <a:t>GRAZIE!</a:t>
            </a:r>
          </a:p>
        </p:txBody>
      </p:sp>
      <p:grpSp>
        <p:nvGrpSpPr>
          <p:cNvPr id="11" name="Google Shape;1012;p71">
            <a:extLst>
              <a:ext uri="{FF2B5EF4-FFF2-40B4-BE49-F238E27FC236}">
                <a16:creationId xmlns:a16="http://schemas.microsoft.com/office/drawing/2014/main" id="{FF8545E1-C632-4AB5-A874-DA25119E4611}"/>
              </a:ext>
            </a:extLst>
          </p:cNvPr>
          <p:cNvGrpSpPr/>
          <p:nvPr/>
        </p:nvGrpSpPr>
        <p:grpSpPr>
          <a:xfrm>
            <a:off x="1356360" y="1841784"/>
            <a:ext cx="638858" cy="566619"/>
            <a:chOff x="4891250" y="4081500"/>
            <a:chExt cx="516500" cy="516525"/>
          </a:xfrm>
        </p:grpSpPr>
        <p:sp>
          <p:nvSpPr>
            <p:cNvPr id="12" name="Google Shape;1013;p71">
              <a:extLst>
                <a:ext uri="{FF2B5EF4-FFF2-40B4-BE49-F238E27FC236}">
                  <a16:creationId xmlns:a16="http://schemas.microsoft.com/office/drawing/2014/main" id="{30EA1D57-ED8C-4D9A-8766-BB6564248632}"/>
                </a:ext>
              </a:extLst>
            </p:cNvPr>
            <p:cNvSpPr/>
            <p:nvPr/>
          </p:nvSpPr>
          <p:spPr>
            <a:xfrm>
              <a:off x="5046200" y="4193425"/>
              <a:ext cx="86125" cy="103325"/>
            </a:xfrm>
            <a:custGeom>
              <a:avLst/>
              <a:gdLst/>
              <a:ahLst/>
              <a:cxnLst/>
              <a:rect l="l" t="t" r="r" b="b"/>
              <a:pathLst>
                <a:path w="3445" h="4133" extrusionOk="0">
                  <a:moveTo>
                    <a:pt x="1722" y="689"/>
                  </a:moveTo>
                  <a:cubicBezTo>
                    <a:pt x="2202" y="689"/>
                    <a:pt x="2755" y="1731"/>
                    <a:pt x="2755" y="2410"/>
                  </a:cubicBezTo>
                  <a:cubicBezTo>
                    <a:pt x="2755" y="2982"/>
                    <a:pt x="2292" y="3443"/>
                    <a:pt x="1722" y="3443"/>
                  </a:cubicBezTo>
                  <a:cubicBezTo>
                    <a:pt x="1151" y="3443"/>
                    <a:pt x="690" y="2982"/>
                    <a:pt x="690" y="2410"/>
                  </a:cubicBezTo>
                  <a:cubicBezTo>
                    <a:pt x="690" y="1731"/>
                    <a:pt x="1243" y="689"/>
                    <a:pt x="1722" y="689"/>
                  </a:cubicBezTo>
                  <a:close/>
                  <a:moveTo>
                    <a:pt x="1722" y="1"/>
                  </a:moveTo>
                  <a:cubicBezTo>
                    <a:pt x="672" y="1"/>
                    <a:pt x="0" y="1584"/>
                    <a:pt x="0" y="2410"/>
                  </a:cubicBezTo>
                  <a:cubicBezTo>
                    <a:pt x="2" y="3361"/>
                    <a:pt x="771" y="4131"/>
                    <a:pt x="1722" y="4132"/>
                  </a:cubicBezTo>
                  <a:cubicBezTo>
                    <a:pt x="2673" y="4131"/>
                    <a:pt x="3443" y="3361"/>
                    <a:pt x="3444" y="2410"/>
                  </a:cubicBezTo>
                  <a:cubicBezTo>
                    <a:pt x="3444" y="1584"/>
                    <a:pt x="2773" y="1"/>
                    <a:pt x="17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14;p71">
              <a:extLst>
                <a:ext uri="{FF2B5EF4-FFF2-40B4-BE49-F238E27FC236}">
                  <a16:creationId xmlns:a16="http://schemas.microsoft.com/office/drawing/2014/main" id="{DD3C7527-7D4E-4516-8B87-AF8E38397F6A}"/>
                </a:ext>
              </a:extLst>
            </p:cNvPr>
            <p:cNvSpPr/>
            <p:nvPr/>
          </p:nvSpPr>
          <p:spPr>
            <a:xfrm>
              <a:off x="5132300" y="4184825"/>
              <a:ext cx="17200" cy="34450"/>
            </a:xfrm>
            <a:custGeom>
              <a:avLst/>
              <a:gdLst/>
              <a:ahLst/>
              <a:cxnLst/>
              <a:rect l="l" t="t" r="r" b="b"/>
              <a:pathLst>
                <a:path w="688" h="1378" extrusionOk="0">
                  <a:moveTo>
                    <a:pt x="345" y="0"/>
                  </a:moveTo>
                  <a:cubicBezTo>
                    <a:pt x="153" y="0"/>
                    <a:pt x="0" y="155"/>
                    <a:pt x="0" y="345"/>
                  </a:cubicBezTo>
                  <a:lnTo>
                    <a:pt x="0" y="1033"/>
                  </a:lnTo>
                  <a:cubicBezTo>
                    <a:pt x="0" y="1222"/>
                    <a:pt x="153" y="1377"/>
                    <a:pt x="345" y="1377"/>
                  </a:cubicBezTo>
                  <a:cubicBezTo>
                    <a:pt x="535" y="1377"/>
                    <a:pt x="688" y="1222"/>
                    <a:pt x="688" y="1033"/>
                  </a:cubicBezTo>
                  <a:lnTo>
                    <a:pt x="688" y="345"/>
                  </a:lnTo>
                  <a:cubicBezTo>
                    <a:pt x="688" y="155"/>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15;p71">
              <a:extLst>
                <a:ext uri="{FF2B5EF4-FFF2-40B4-BE49-F238E27FC236}">
                  <a16:creationId xmlns:a16="http://schemas.microsoft.com/office/drawing/2014/main" id="{BCA2CE97-7434-4224-9D5D-C53AA017E33F}"/>
                </a:ext>
              </a:extLst>
            </p:cNvPr>
            <p:cNvSpPr/>
            <p:nvPr/>
          </p:nvSpPr>
          <p:spPr>
            <a:xfrm>
              <a:off x="5028975" y="4184825"/>
              <a:ext cx="17250" cy="34450"/>
            </a:xfrm>
            <a:custGeom>
              <a:avLst/>
              <a:gdLst/>
              <a:ahLst/>
              <a:cxnLst/>
              <a:rect l="l" t="t" r="r" b="b"/>
              <a:pathLst>
                <a:path w="690" h="1378" extrusionOk="0">
                  <a:moveTo>
                    <a:pt x="345" y="0"/>
                  </a:moveTo>
                  <a:cubicBezTo>
                    <a:pt x="155" y="0"/>
                    <a:pt x="0" y="155"/>
                    <a:pt x="0" y="345"/>
                  </a:cubicBezTo>
                  <a:lnTo>
                    <a:pt x="0" y="1033"/>
                  </a:lnTo>
                  <a:cubicBezTo>
                    <a:pt x="2" y="1222"/>
                    <a:pt x="155" y="1377"/>
                    <a:pt x="345" y="1377"/>
                  </a:cubicBezTo>
                  <a:cubicBezTo>
                    <a:pt x="535" y="1377"/>
                    <a:pt x="689" y="1222"/>
                    <a:pt x="689" y="1033"/>
                  </a:cubicBezTo>
                  <a:lnTo>
                    <a:pt x="689" y="345"/>
                  </a:lnTo>
                  <a:cubicBezTo>
                    <a:pt x="689" y="155"/>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16;p71">
              <a:extLst>
                <a:ext uri="{FF2B5EF4-FFF2-40B4-BE49-F238E27FC236}">
                  <a16:creationId xmlns:a16="http://schemas.microsoft.com/office/drawing/2014/main" id="{54181B11-C1A9-41E2-B29F-680EA0A929E2}"/>
                </a:ext>
              </a:extLst>
            </p:cNvPr>
            <p:cNvSpPr/>
            <p:nvPr/>
          </p:nvSpPr>
          <p:spPr>
            <a:xfrm>
              <a:off x="4891250" y="4081500"/>
              <a:ext cx="516500" cy="516525"/>
            </a:xfrm>
            <a:custGeom>
              <a:avLst/>
              <a:gdLst/>
              <a:ahLst/>
              <a:cxnLst/>
              <a:rect l="l" t="t" r="r" b="b"/>
              <a:pathLst>
                <a:path w="20660" h="20661" extrusionOk="0">
                  <a:moveTo>
                    <a:pt x="12054" y="2065"/>
                  </a:moveTo>
                  <a:cubicBezTo>
                    <a:pt x="12224" y="2065"/>
                    <a:pt x="12396" y="2096"/>
                    <a:pt x="12560" y="2161"/>
                  </a:cubicBezTo>
                  <a:cubicBezTo>
                    <a:pt x="13059" y="2360"/>
                    <a:pt x="13397" y="2831"/>
                    <a:pt x="13424" y="3369"/>
                  </a:cubicBezTo>
                  <a:cubicBezTo>
                    <a:pt x="13451" y="3905"/>
                    <a:pt x="13163" y="4410"/>
                    <a:pt x="12686" y="4658"/>
                  </a:cubicBezTo>
                  <a:cubicBezTo>
                    <a:pt x="12303" y="3827"/>
                    <a:pt x="11765" y="3076"/>
                    <a:pt x="11101" y="2446"/>
                  </a:cubicBezTo>
                  <a:cubicBezTo>
                    <a:pt x="11363" y="2197"/>
                    <a:pt x="11705" y="2065"/>
                    <a:pt x="12054" y="2065"/>
                  </a:cubicBezTo>
                  <a:close/>
                  <a:moveTo>
                    <a:pt x="3787" y="2067"/>
                  </a:moveTo>
                  <a:cubicBezTo>
                    <a:pt x="4135" y="2067"/>
                    <a:pt x="4476" y="2199"/>
                    <a:pt x="4736" y="2450"/>
                  </a:cubicBezTo>
                  <a:cubicBezTo>
                    <a:pt x="4074" y="3079"/>
                    <a:pt x="3536" y="3830"/>
                    <a:pt x="3153" y="4661"/>
                  </a:cubicBezTo>
                  <a:cubicBezTo>
                    <a:pt x="2675" y="4413"/>
                    <a:pt x="2387" y="3908"/>
                    <a:pt x="2413" y="3372"/>
                  </a:cubicBezTo>
                  <a:cubicBezTo>
                    <a:pt x="2440" y="2834"/>
                    <a:pt x="2778" y="2363"/>
                    <a:pt x="3279" y="2165"/>
                  </a:cubicBezTo>
                  <a:cubicBezTo>
                    <a:pt x="3444" y="2099"/>
                    <a:pt x="3616" y="2067"/>
                    <a:pt x="3787" y="2067"/>
                  </a:cubicBezTo>
                  <a:close/>
                  <a:moveTo>
                    <a:pt x="3786" y="690"/>
                  </a:moveTo>
                  <a:cubicBezTo>
                    <a:pt x="4559" y="690"/>
                    <a:pt x="5314" y="1016"/>
                    <a:pt x="5847" y="1617"/>
                  </a:cubicBezTo>
                  <a:cubicBezTo>
                    <a:pt x="5644" y="1733"/>
                    <a:pt x="5447" y="1862"/>
                    <a:pt x="5261" y="2003"/>
                  </a:cubicBezTo>
                  <a:cubicBezTo>
                    <a:pt x="4865" y="1597"/>
                    <a:pt x="4330" y="1381"/>
                    <a:pt x="3784" y="1381"/>
                  </a:cubicBezTo>
                  <a:cubicBezTo>
                    <a:pt x="3534" y="1381"/>
                    <a:pt x="3283" y="1426"/>
                    <a:pt x="3041" y="1519"/>
                  </a:cubicBezTo>
                  <a:cubicBezTo>
                    <a:pt x="2272" y="1817"/>
                    <a:pt x="1752" y="2544"/>
                    <a:pt x="1724" y="3369"/>
                  </a:cubicBezTo>
                  <a:cubicBezTo>
                    <a:pt x="1694" y="4195"/>
                    <a:pt x="2159" y="4957"/>
                    <a:pt x="2906" y="5309"/>
                  </a:cubicBezTo>
                  <a:cubicBezTo>
                    <a:pt x="2835" y="5534"/>
                    <a:pt x="2788" y="5765"/>
                    <a:pt x="2765" y="6000"/>
                  </a:cubicBezTo>
                  <a:cubicBezTo>
                    <a:pt x="1722" y="5579"/>
                    <a:pt x="1039" y="4568"/>
                    <a:pt x="1034" y="3444"/>
                  </a:cubicBezTo>
                  <a:cubicBezTo>
                    <a:pt x="1033" y="2301"/>
                    <a:pt x="1741" y="1276"/>
                    <a:pt x="2810" y="869"/>
                  </a:cubicBezTo>
                  <a:cubicBezTo>
                    <a:pt x="3128" y="748"/>
                    <a:pt x="3458" y="690"/>
                    <a:pt x="3786" y="690"/>
                  </a:cubicBezTo>
                  <a:close/>
                  <a:moveTo>
                    <a:pt x="12052" y="689"/>
                  </a:moveTo>
                  <a:cubicBezTo>
                    <a:pt x="13371" y="691"/>
                    <a:pt x="14505" y="1629"/>
                    <a:pt x="14755" y="2924"/>
                  </a:cubicBezTo>
                  <a:cubicBezTo>
                    <a:pt x="15004" y="4220"/>
                    <a:pt x="14300" y="5510"/>
                    <a:pt x="13074" y="6002"/>
                  </a:cubicBezTo>
                  <a:cubicBezTo>
                    <a:pt x="13051" y="5765"/>
                    <a:pt x="13004" y="5532"/>
                    <a:pt x="12933" y="5307"/>
                  </a:cubicBezTo>
                  <a:cubicBezTo>
                    <a:pt x="13679" y="4954"/>
                    <a:pt x="14143" y="4191"/>
                    <a:pt x="14113" y="3365"/>
                  </a:cubicBezTo>
                  <a:cubicBezTo>
                    <a:pt x="14084" y="2541"/>
                    <a:pt x="13564" y="1813"/>
                    <a:pt x="12795" y="1517"/>
                  </a:cubicBezTo>
                  <a:cubicBezTo>
                    <a:pt x="12554" y="1424"/>
                    <a:pt x="12302" y="1379"/>
                    <a:pt x="12053" y="1379"/>
                  </a:cubicBezTo>
                  <a:cubicBezTo>
                    <a:pt x="11507" y="1379"/>
                    <a:pt x="10970" y="1596"/>
                    <a:pt x="10575" y="2002"/>
                  </a:cubicBezTo>
                  <a:cubicBezTo>
                    <a:pt x="10390" y="1860"/>
                    <a:pt x="10195" y="1732"/>
                    <a:pt x="9994" y="1617"/>
                  </a:cubicBezTo>
                  <a:cubicBezTo>
                    <a:pt x="10515" y="1027"/>
                    <a:pt x="11264" y="689"/>
                    <a:pt x="12052" y="689"/>
                  </a:cubicBezTo>
                  <a:close/>
                  <a:moveTo>
                    <a:pt x="7920" y="1723"/>
                  </a:moveTo>
                  <a:cubicBezTo>
                    <a:pt x="9849" y="1723"/>
                    <a:pt x="11562" y="3655"/>
                    <a:pt x="12165" y="5181"/>
                  </a:cubicBezTo>
                  <a:lnTo>
                    <a:pt x="12165" y="5192"/>
                  </a:lnTo>
                  <a:cubicBezTo>
                    <a:pt x="12172" y="5217"/>
                    <a:pt x="12183" y="5241"/>
                    <a:pt x="12197" y="5262"/>
                  </a:cubicBezTo>
                  <a:cubicBezTo>
                    <a:pt x="12317" y="5560"/>
                    <a:pt x="12385" y="5877"/>
                    <a:pt x="12397" y="6200"/>
                  </a:cubicBezTo>
                  <a:cubicBezTo>
                    <a:pt x="12397" y="7604"/>
                    <a:pt x="10398" y="9297"/>
                    <a:pt x="7920" y="9297"/>
                  </a:cubicBezTo>
                  <a:cubicBezTo>
                    <a:pt x="5441" y="9297"/>
                    <a:pt x="3444" y="7604"/>
                    <a:pt x="3444" y="6200"/>
                  </a:cubicBezTo>
                  <a:cubicBezTo>
                    <a:pt x="3444" y="4724"/>
                    <a:pt x="5516" y="1723"/>
                    <a:pt x="7920" y="1723"/>
                  </a:cubicBezTo>
                  <a:close/>
                  <a:moveTo>
                    <a:pt x="11707" y="8651"/>
                  </a:moveTo>
                  <a:lnTo>
                    <a:pt x="11707" y="9424"/>
                  </a:lnTo>
                  <a:lnTo>
                    <a:pt x="10726" y="9302"/>
                  </a:lnTo>
                  <a:cubicBezTo>
                    <a:pt x="11076" y="9121"/>
                    <a:pt x="11406" y="8902"/>
                    <a:pt x="11707" y="8651"/>
                  </a:cubicBezTo>
                  <a:close/>
                  <a:moveTo>
                    <a:pt x="11707" y="12396"/>
                  </a:moveTo>
                  <a:lnTo>
                    <a:pt x="11707" y="17220"/>
                  </a:lnTo>
                  <a:lnTo>
                    <a:pt x="9892" y="17220"/>
                  </a:lnTo>
                  <a:cubicBezTo>
                    <a:pt x="11051" y="15770"/>
                    <a:pt x="10908" y="13675"/>
                    <a:pt x="9562" y="12396"/>
                  </a:cubicBezTo>
                  <a:close/>
                  <a:moveTo>
                    <a:pt x="4107" y="8629"/>
                  </a:moveTo>
                  <a:cubicBezTo>
                    <a:pt x="5172" y="9506"/>
                    <a:pt x="6507" y="9987"/>
                    <a:pt x="7885" y="9987"/>
                  </a:cubicBezTo>
                  <a:cubicBezTo>
                    <a:pt x="7897" y="9987"/>
                    <a:pt x="7909" y="9987"/>
                    <a:pt x="7920" y="9987"/>
                  </a:cubicBezTo>
                  <a:cubicBezTo>
                    <a:pt x="8392" y="9985"/>
                    <a:pt x="8861" y="9930"/>
                    <a:pt x="9321" y="9820"/>
                  </a:cubicBezTo>
                  <a:lnTo>
                    <a:pt x="12786" y="10253"/>
                  </a:lnTo>
                  <a:cubicBezTo>
                    <a:pt x="12833" y="10260"/>
                    <a:pt x="12879" y="10263"/>
                    <a:pt x="12925" y="10263"/>
                  </a:cubicBezTo>
                  <a:cubicBezTo>
                    <a:pt x="13195" y="10263"/>
                    <a:pt x="13455" y="10148"/>
                    <a:pt x="13639" y="9942"/>
                  </a:cubicBezTo>
                  <a:cubicBezTo>
                    <a:pt x="13805" y="9750"/>
                    <a:pt x="14044" y="9645"/>
                    <a:pt x="14290" y="9645"/>
                  </a:cubicBezTo>
                  <a:cubicBezTo>
                    <a:pt x="14357" y="9645"/>
                    <a:pt x="14425" y="9652"/>
                    <a:pt x="14492" y="9668"/>
                  </a:cubicBezTo>
                  <a:cubicBezTo>
                    <a:pt x="14805" y="9745"/>
                    <a:pt x="15049" y="9988"/>
                    <a:pt x="15126" y="10301"/>
                  </a:cubicBezTo>
                  <a:cubicBezTo>
                    <a:pt x="15144" y="10375"/>
                    <a:pt x="15184" y="10439"/>
                    <a:pt x="15243" y="10488"/>
                  </a:cubicBezTo>
                  <a:cubicBezTo>
                    <a:pt x="15402" y="10618"/>
                    <a:pt x="15496" y="10814"/>
                    <a:pt x="15496" y="11021"/>
                  </a:cubicBezTo>
                  <a:cubicBezTo>
                    <a:pt x="15496" y="11227"/>
                    <a:pt x="15402" y="11422"/>
                    <a:pt x="15243" y="11552"/>
                  </a:cubicBezTo>
                  <a:cubicBezTo>
                    <a:pt x="15184" y="11600"/>
                    <a:pt x="15144" y="11665"/>
                    <a:pt x="15126" y="11738"/>
                  </a:cubicBezTo>
                  <a:cubicBezTo>
                    <a:pt x="15051" y="12055"/>
                    <a:pt x="14803" y="12301"/>
                    <a:pt x="14485" y="12375"/>
                  </a:cubicBezTo>
                  <a:cubicBezTo>
                    <a:pt x="14421" y="12389"/>
                    <a:pt x="14356" y="12397"/>
                    <a:pt x="14291" y="12397"/>
                  </a:cubicBezTo>
                  <a:cubicBezTo>
                    <a:pt x="14039" y="12397"/>
                    <a:pt x="13795" y="12285"/>
                    <a:pt x="13631" y="12085"/>
                  </a:cubicBezTo>
                  <a:cubicBezTo>
                    <a:pt x="13447" y="11852"/>
                    <a:pt x="13169" y="11713"/>
                    <a:pt x="12873" y="11708"/>
                  </a:cubicBezTo>
                  <a:lnTo>
                    <a:pt x="8568" y="11708"/>
                  </a:lnTo>
                  <a:cubicBezTo>
                    <a:pt x="8122" y="11494"/>
                    <a:pt x="7637" y="11377"/>
                    <a:pt x="7144" y="11364"/>
                  </a:cubicBezTo>
                  <a:cubicBezTo>
                    <a:pt x="7115" y="11363"/>
                    <a:pt x="7087" y="11363"/>
                    <a:pt x="7058" y="11363"/>
                  </a:cubicBezTo>
                  <a:cubicBezTo>
                    <a:pt x="6115" y="11363"/>
                    <a:pt x="5209" y="11732"/>
                    <a:pt x="4533" y="12393"/>
                  </a:cubicBezTo>
                  <a:cubicBezTo>
                    <a:pt x="3835" y="13072"/>
                    <a:pt x="3444" y="14005"/>
                    <a:pt x="3444" y="14979"/>
                  </a:cubicBezTo>
                  <a:cubicBezTo>
                    <a:pt x="3444" y="15169"/>
                    <a:pt x="3599" y="15324"/>
                    <a:pt x="3789" y="15324"/>
                  </a:cubicBezTo>
                  <a:cubicBezTo>
                    <a:pt x="3979" y="15324"/>
                    <a:pt x="4134" y="15169"/>
                    <a:pt x="4134" y="14979"/>
                  </a:cubicBezTo>
                  <a:cubicBezTo>
                    <a:pt x="4132" y="14191"/>
                    <a:pt x="4450" y="13435"/>
                    <a:pt x="5014" y="12884"/>
                  </a:cubicBezTo>
                  <a:cubicBezTo>
                    <a:pt x="5561" y="12350"/>
                    <a:pt x="6296" y="12051"/>
                    <a:pt x="7060" y="12051"/>
                  </a:cubicBezTo>
                  <a:cubicBezTo>
                    <a:pt x="7082" y="12051"/>
                    <a:pt x="7105" y="12051"/>
                    <a:pt x="7128" y="12051"/>
                  </a:cubicBezTo>
                  <a:cubicBezTo>
                    <a:pt x="8663" y="12106"/>
                    <a:pt x="9902" y="13324"/>
                    <a:pt x="9984" y="14857"/>
                  </a:cubicBezTo>
                  <a:cubicBezTo>
                    <a:pt x="10012" y="15558"/>
                    <a:pt x="9789" y="16246"/>
                    <a:pt x="9352" y="16797"/>
                  </a:cubicBezTo>
                  <a:cubicBezTo>
                    <a:pt x="9191" y="17001"/>
                    <a:pt x="9161" y="17279"/>
                    <a:pt x="9274" y="17512"/>
                  </a:cubicBezTo>
                  <a:cubicBezTo>
                    <a:pt x="9389" y="17753"/>
                    <a:pt x="9632" y="17905"/>
                    <a:pt x="9897" y="17905"/>
                  </a:cubicBezTo>
                  <a:lnTo>
                    <a:pt x="11669" y="17905"/>
                  </a:lnTo>
                  <a:cubicBezTo>
                    <a:pt x="11673" y="17905"/>
                    <a:pt x="11678" y="17905"/>
                    <a:pt x="11682" y="17905"/>
                  </a:cubicBezTo>
                  <a:cubicBezTo>
                    <a:pt x="11865" y="17905"/>
                    <a:pt x="12023" y="18036"/>
                    <a:pt x="12052" y="18218"/>
                  </a:cubicBezTo>
                  <a:cubicBezTo>
                    <a:pt x="12059" y="18315"/>
                    <a:pt x="12027" y="18409"/>
                    <a:pt x="11962" y="18481"/>
                  </a:cubicBezTo>
                  <a:cubicBezTo>
                    <a:pt x="11895" y="18553"/>
                    <a:pt x="11804" y="18593"/>
                    <a:pt x="11707" y="18594"/>
                  </a:cubicBezTo>
                  <a:lnTo>
                    <a:pt x="11019" y="18594"/>
                  </a:lnTo>
                  <a:cubicBezTo>
                    <a:pt x="10828" y="18594"/>
                    <a:pt x="10675" y="18747"/>
                    <a:pt x="10675" y="18939"/>
                  </a:cubicBezTo>
                  <a:cubicBezTo>
                    <a:pt x="10675" y="19129"/>
                    <a:pt x="10828" y="19282"/>
                    <a:pt x="11019" y="19282"/>
                  </a:cubicBezTo>
                  <a:lnTo>
                    <a:pt x="11707" y="19282"/>
                  </a:lnTo>
                  <a:cubicBezTo>
                    <a:pt x="11897" y="19282"/>
                    <a:pt x="12052" y="19437"/>
                    <a:pt x="12052" y="19627"/>
                  </a:cubicBezTo>
                  <a:cubicBezTo>
                    <a:pt x="12052" y="19817"/>
                    <a:pt x="11897" y="19971"/>
                    <a:pt x="11707" y="19971"/>
                  </a:cubicBezTo>
                  <a:lnTo>
                    <a:pt x="6198" y="19971"/>
                  </a:lnTo>
                  <a:cubicBezTo>
                    <a:pt x="3686" y="19971"/>
                    <a:pt x="690" y="19210"/>
                    <a:pt x="690" y="15585"/>
                  </a:cubicBezTo>
                  <a:cubicBezTo>
                    <a:pt x="690" y="12939"/>
                    <a:pt x="2175" y="9947"/>
                    <a:pt x="4107" y="8629"/>
                  </a:cubicBezTo>
                  <a:close/>
                  <a:moveTo>
                    <a:pt x="19627" y="3788"/>
                  </a:moveTo>
                  <a:cubicBezTo>
                    <a:pt x="19817" y="3788"/>
                    <a:pt x="19972" y="3943"/>
                    <a:pt x="19972" y="4133"/>
                  </a:cubicBezTo>
                  <a:lnTo>
                    <a:pt x="19972" y="19627"/>
                  </a:lnTo>
                  <a:cubicBezTo>
                    <a:pt x="19972" y="19818"/>
                    <a:pt x="19817" y="19971"/>
                    <a:pt x="19627" y="19971"/>
                  </a:cubicBezTo>
                  <a:lnTo>
                    <a:pt x="16528" y="19971"/>
                  </a:lnTo>
                  <a:lnTo>
                    <a:pt x="16528" y="14118"/>
                  </a:lnTo>
                  <a:cubicBezTo>
                    <a:pt x="16528" y="13928"/>
                    <a:pt x="16373" y="13773"/>
                    <a:pt x="16183" y="13773"/>
                  </a:cubicBezTo>
                  <a:cubicBezTo>
                    <a:pt x="15994" y="13773"/>
                    <a:pt x="15839" y="13928"/>
                    <a:pt x="15839" y="14118"/>
                  </a:cubicBezTo>
                  <a:lnTo>
                    <a:pt x="15839" y="19971"/>
                  </a:lnTo>
                  <a:lnTo>
                    <a:pt x="12678" y="19971"/>
                  </a:lnTo>
                  <a:cubicBezTo>
                    <a:pt x="12810" y="19615"/>
                    <a:pt x="12730" y="19215"/>
                    <a:pt x="12472" y="18937"/>
                  </a:cubicBezTo>
                  <a:cubicBezTo>
                    <a:pt x="12663" y="18726"/>
                    <a:pt x="12760" y="18444"/>
                    <a:pt x="12736" y="18160"/>
                  </a:cubicBezTo>
                  <a:cubicBezTo>
                    <a:pt x="12713" y="17902"/>
                    <a:pt x="12591" y="17663"/>
                    <a:pt x="12397" y="17492"/>
                  </a:cubicBezTo>
                  <a:lnTo>
                    <a:pt x="12397" y="12396"/>
                  </a:lnTo>
                  <a:lnTo>
                    <a:pt x="12873" y="12396"/>
                  </a:lnTo>
                  <a:cubicBezTo>
                    <a:pt x="12963" y="12404"/>
                    <a:pt x="13044" y="12449"/>
                    <a:pt x="13098" y="12521"/>
                  </a:cubicBezTo>
                  <a:cubicBezTo>
                    <a:pt x="13394" y="12882"/>
                    <a:pt x="13835" y="13085"/>
                    <a:pt x="14293" y="13085"/>
                  </a:cubicBezTo>
                  <a:cubicBezTo>
                    <a:pt x="14390" y="13085"/>
                    <a:pt x="14487" y="13076"/>
                    <a:pt x="14585" y="13057"/>
                  </a:cubicBezTo>
                  <a:cubicBezTo>
                    <a:pt x="15141" y="12949"/>
                    <a:pt x="15594" y="12548"/>
                    <a:pt x="15765" y="12006"/>
                  </a:cubicBezTo>
                  <a:cubicBezTo>
                    <a:pt x="16032" y="11748"/>
                    <a:pt x="16183" y="11390"/>
                    <a:pt x="16183" y="11019"/>
                  </a:cubicBezTo>
                  <a:cubicBezTo>
                    <a:pt x="16183" y="10646"/>
                    <a:pt x="16032" y="10290"/>
                    <a:pt x="15765" y="10031"/>
                  </a:cubicBezTo>
                  <a:cubicBezTo>
                    <a:pt x="15596" y="9497"/>
                    <a:pt x="15149" y="9096"/>
                    <a:pt x="14600" y="8984"/>
                  </a:cubicBezTo>
                  <a:cubicBezTo>
                    <a:pt x="14497" y="8963"/>
                    <a:pt x="14394" y="8953"/>
                    <a:pt x="14292" y="8953"/>
                  </a:cubicBezTo>
                  <a:cubicBezTo>
                    <a:pt x="13846" y="8953"/>
                    <a:pt x="13414" y="9146"/>
                    <a:pt x="13118" y="9492"/>
                  </a:cubicBezTo>
                  <a:cubicBezTo>
                    <a:pt x="13065" y="9545"/>
                    <a:pt x="12995" y="9573"/>
                    <a:pt x="12922" y="9573"/>
                  </a:cubicBezTo>
                  <a:cubicBezTo>
                    <a:pt x="12905" y="9573"/>
                    <a:pt x="12888" y="9572"/>
                    <a:pt x="12871" y="9569"/>
                  </a:cubicBezTo>
                  <a:lnTo>
                    <a:pt x="12397" y="9510"/>
                  </a:lnTo>
                  <a:lnTo>
                    <a:pt x="12397" y="7948"/>
                  </a:lnTo>
                  <a:cubicBezTo>
                    <a:pt x="12681" y="7595"/>
                    <a:pt x="12890" y="7187"/>
                    <a:pt x="13009" y="6749"/>
                  </a:cubicBezTo>
                  <a:cubicBezTo>
                    <a:pt x="14355" y="6353"/>
                    <a:pt x="15329" y="5184"/>
                    <a:pt x="15476" y="3788"/>
                  </a:cubicBezTo>
                  <a:lnTo>
                    <a:pt x="17905" y="3788"/>
                  </a:lnTo>
                  <a:lnTo>
                    <a:pt x="17905" y="5510"/>
                  </a:lnTo>
                  <a:cubicBezTo>
                    <a:pt x="17905" y="5700"/>
                    <a:pt x="18060" y="5855"/>
                    <a:pt x="18250" y="5855"/>
                  </a:cubicBezTo>
                  <a:cubicBezTo>
                    <a:pt x="18440" y="5855"/>
                    <a:pt x="18595" y="5700"/>
                    <a:pt x="18595" y="5510"/>
                  </a:cubicBezTo>
                  <a:lnTo>
                    <a:pt x="18595" y="3788"/>
                  </a:lnTo>
                  <a:close/>
                  <a:moveTo>
                    <a:pt x="3783" y="1"/>
                  </a:moveTo>
                  <a:cubicBezTo>
                    <a:pt x="3406" y="1"/>
                    <a:pt x="3026" y="63"/>
                    <a:pt x="2656" y="191"/>
                  </a:cubicBezTo>
                  <a:cubicBezTo>
                    <a:pt x="1271" y="673"/>
                    <a:pt x="343" y="1978"/>
                    <a:pt x="345" y="3445"/>
                  </a:cubicBezTo>
                  <a:cubicBezTo>
                    <a:pt x="353" y="4974"/>
                    <a:pt x="1364" y="6318"/>
                    <a:pt x="2831" y="6749"/>
                  </a:cubicBezTo>
                  <a:cubicBezTo>
                    <a:pt x="2975" y="7269"/>
                    <a:pt x="3239" y="7745"/>
                    <a:pt x="3601" y="8141"/>
                  </a:cubicBezTo>
                  <a:cubicBezTo>
                    <a:pt x="1557" y="9618"/>
                    <a:pt x="0" y="12787"/>
                    <a:pt x="0" y="15585"/>
                  </a:cubicBezTo>
                  <a:cubicBezTo>
                    <a:pt x="0" y="18857"/>
                    <a:pt x="2202" y="20661"/>
                    <a:pt x="6198" y="20661"/>
                  </a:cubicBezTo>
                  <a:lnTo>
                    <a:pt x="19627" y="20661"/>
                  </a:lnTo>
                  <a:cubicBezTo>
                    <a:pt x="20197" y="20661"/>
                    <a:pt x="20660" y="20198"/>
                    <a:pt x="20660" y="19628"/>
                  </a:cubicBezTo>
                  <a:lnTo>
                    <a:pt x="20660" y="4133"/>
                  </a:lnTo>
                  <a:cubicBezTo>
                    <a:pt x="20660" y="3562"/>
                    <a:pt x="20197" y="3101"/>
                    <a:pt x="19627" y="3101"/>
                  </a:cubicBezTo>
                  <a:lnTo>
                    <a:pt x="15477" y="3101"/>
                  </a:lnTo>
                  <a:cubicBezTo>
                    <a:pt x="15339" y="1703"/>
                    <a:pt x="14367" y="533"/>
                    <a:pt x="13019" y="140"/>
                  </a:cubicBezTo>
                  <a:cubicBezTo>
                    <a:pt x="12701" y="46"/>
                    <a:pt x="12376" y="1"/>
                    <a:pt x="12055" y="1"/>
                  </a:cubicBezTo>
                  <a:cubicBezTo>
                    <a:pt x="11019" y="1"/>
                    <a:pt x="10018" y="471"/>
                    <a:pt x="9356" y="1312"/>
                  </a:cubicBezTo>
                  <a:cubicBezTo>
                    <a:pt x="8895" y="1126"/>
                    <a:pt x="8408" y="1034"/>
                    <a:pt x="7920" y="1034"/>
                  </a:cubicBezTo>
                  <a:cubicBezTo>
                    <a:pt x="7433" y="1034"/>
                    <a:pt x="6945" y="1126"/>
                    <a:pt x="6485" y="1312"/>
                  </a:cubicBezTo>
                  <a:cubicBezTo>
                    <a:pt x="5820" y="469"/>
                    <a:pt x="4816" y="1"/>
                    <a:pt x="3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17;p71">
              <a:extLst>
                <a:ext uri="{FF2B5EF4-FFF2-40B4-BE49-F238E27FC236}">
                  <a16:creationId xmlns:a16="http://schemas.microsoft.com/office/drawing/2014/main" id="{5236CEB8-309D-4AE8-B55C-A4A1FD13516F}"/>
                </a:ext>
              </a:extLst>
            </p:cNvPr>
            <p:cNvSpPr/>
            <p:nvPr/>
          </p:nvSpPr>
          <p:spPr>
            <a:xfrm>
              <a:off x="5235575" y="4253675"/>
              <a:ext cx="17225" cy="34450"/>
            </a:xfrm>
            <a:custGeom>
              <a:avLst/>
              <a:gdLst/>
              <a:ahLst/>
              <a:cxnLst/>
              <a:rect l="l" t="t" r="r" b="b"/>
              <a:pathLst>
                <a:path w="689" h="1378" extrusionOk="0">
                  <a:moveTo>
                    <a:pt x="345" y="0"/>
                  </a:moveTo>
                  <a:cubicBezTo>
                    <a:pt x="156" y="0"/>
                    <a:pt x="1" y="155"/>
                    <a:pt x="1" y="345"/>
                  </a:cubicBezTo>
                  <a:lnTo>
                    <a:pt x="1" y="1033"/>
                  </a:lnTo>
                  <a:cubicBezTo>
                    <a:pt x="1" y="1224"/>
                    <a:pt x="154" y="1378"/>
                    <a:pt x="345" y="1378"/>
                  </a:cubicBezTo>
                  <a:cubicBezTo>
                    <a:pt x="535" y="1378"/>
                    <a:pt x="689" y="1223"/>
                    <a:pt x="689" y="1033"/>
                  </a:cubicBezTo>
                  <a:lnTo>
                    <a:pt x="689" y="345"/>
                  </a:lnTo>
                  <a:cubicBezTo>
                    <a:pt x="689" y="155"/>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18;p71">
              <a:extLst>
                <a:ext uri="{FF2B5EF4-FFF2-40B4-BE49-F238E27FC236}">
                  <a16:creationId xmlns:a16="http://schemas.microsoft.com/office/drawing/2014/main" id="{1A3343F5-36BD-4150-B49F-476E8C0CDBD5}"/>
                </a:ext>
              </a:extLst>
            </p:cNvPr>
            <p:cNvSpPr/>
            <p:nvPr/>
          </p:nvSpPr>
          <p:spPr>
            <a:xfrm>
              <a:off x="5287200" y="4227875"/>
              <a:ext cx="17275" cy="68875"/>
            </a:xfrm>
            <a:custGeom>
              <a:avLst/>
              <a:gdLst/>
              <a:ahLst/>
              <a:cxnLst/>
              <a:rect l="l" t="t" r="r" b="b"/>
              <a:pathLst>
                <a:path w="691" h="2755" extrusionOk="0">
                  <a:moveTo>
                    <a:pt x="345" y="0"/>
                  </a:moveTo>
                  <a:cubicBezTo>
                    <a:pt x="156" y="0"/>
                    <a:pt x="1" y="153"/>
                    <a:pt x="1" y="345"/>
                  </a:cubicBezTo>
                  <a:lnTo>
                    <a:pt x="1" y="2410"/>
                  </a:lnTo>
                  <a:cubicBezTo>
                    <a:pt x="1" y="2599"/>
                    <a:pt x="156" y="2754"/>
                    <a:pt x="345" y="2754"/>
                  </a:cubicBezTo>
                  <a:cubicBezTo>
                    <a:pt x="535" y="2754"/>
                    <a:pt x="690" y="2599"/>
                    <a:pt x="690" y="2410"/>
                  </a:cubicBezTo>
                  <a:lnTo>
                    <a:pt x="690" y="345"/>
                  </a:lnTo>
                  <a:cubicBezTo>
                    <a:pt x="690" y="153"/>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19;p71">
              <a:extLst>
                <a:ext uri="{FF2B5EF4-FFF2-40B4-BE49-F238E27FC236}">
                  <a16:creationId xmlns:a16="http://schemas.microsoft.com/office/drawing/2014/main" id="{E555DEAB-B39B-43A8-A587-6E4357BC2D96}"/>
                </a:ext>
              </a:extLst>
            </p:cNvPr>
            <p:cNvSpPr/>
            <p:nvPr/>
          </p:nvSpPr>
          <p:spPr>
            <a:xfrm>
              <a:off x="5338875" y="4253675"/>
              <a:ext cx="17250" cy="266875"/>
            </a:xfrm>
            <a:custGeom>
              <a:avLst/>
              <a:gdLst/>
              <a:ahLst/>
              <a:cxnLst/>
              <a:rect l="l" t="t" r="r" b="b"/>
              <a:pathLst>
                <a:path w="690" h="10675" extrusionOk="0">
                  <a:moveTo>
                    <a:pt x="345" y="0"/>
                  </a:moveTo>
                  <a:cubicBezTo>
                    <a:pt x="155" y="0"/>
                    <a:pt x="0" y="155"/>
                    <a:pt x="0" y="345"/>
                  </a:cubicBezTo>
                  <a:lnTo>
                    <a:pt x="0" y="10330"/>
                  </a:lnTo>
                  <a:cubicBezTo>
                    <a:pt x="0" y="10520"/>
                    <a:pt x="155" y="10675"/>
                    <a:pt x="345" y="10675"/>
                  </a:cubicBezTo>
                  <a:cubicBezTo>
                    <a:pt x="535" y="10675"/>
                    <a:pt x="690" y="10520"/>
                    <a:pt x="690" y="10330"/>
                  </a:cubicBezTo>
                  <a:lnTo>
                    <a:pt x="690" y="345"/>
                  </a:lnTo>
                  <a:cubicBezTo>
                    <a:pt x="690" y="155"/>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20;p71">
              <a:extLst>
                <a:ext uri="{FF2B5EF4-FFF2-40B4-BE49-F238E27FC236}">
                  <a16:creationId xmlns:a16="http://schemas.microsoft.com/office/drawing/2014/main" id="{1B958AB0-0BE9-440E-8A20-6F17AD402BFB}"/>
                </a:ext>
              </a:extLst>
            </p:cNvPr>
            <p:cNvSpPr/>
            <p:nvPr/>
          </p:nvSpPr>
          <p:spPr>
            <a:xfrm>
              <a:off x="5235575" y="4425825"/>
              <a:ext cx="17225" cy="129150"/>
            </a:xfrm>
            <a:custGeom>
              <a:avLst/>
              <a:gdLst/>
              <a:ahLst/>
              <a:cxnLst/>
              <a:rect l="l" t="t" r="r" b="b"/>
              <a:pathLst>
                <a:path w="689" h="5166" extrusionOk="0">
                  <a:moveTo>
                    <a:pt x="345" y="0"/>
                  </a:moveTo>
                  <a:cubicBezTo>
                    <a:pt x="156" y="0"/>
                    <a:pt x="1" y="155"/>
                    <a:pt x="1" y="345"/>
                  </a:cubicBezTo>
                  <a:lnTo>
                    <a:pt x="1" y="4821"/>
                  </a:lnTo>
                  <a:cubicBezTo>
                    <a:pt x="1" y="5011"/>
                    <a:pt x="154" y="5166"/>
                    <a:pt x="345" y="5166"/>
                  </a:cubicBezTo>
                  <a:cubicBezTo>
                    <a:pt x="535" y="5166"/>
                    <a:pt x="689" y="5011"/>
                    <a:pt x="689" y="4821"/>
                  </a:cubicBezTo>
                  <a:lnTo>
                    <a:pt x="689" y="345"/>
                  </a:lnTo>
                  <a:cubicBezTo>
                    <a:pt x="689" y="155"/>
                    <a:pt x="535"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 name="Google Shape;325;p44">
            <a:extLst>
              <a:ext uri="{FF2B5EF4-FFF2-40B4-BE49-F238E27FC236}">
                <a16:creationId xmlns:a16="http://schemas.microsoft.com/office/drawing/2014/main" id="{85A91E4F-8DC5-4896-8F5B-5F8CF2B35BEE}"/>
              </a:ext>
            </a:extLst>
          </p:cNvPr>
          <p:cNvCxnSpPr>
            <a:cxnSpLocks/>
          </p:cNvCxnSpPr>
          <p:nvPr/>
        </p:nvCxnSpPr>
        <p:spPr>
          <a:xfrm>
            <a:off x="2890344" y="4629967"/>
            <a:ext cx="0" cy="513533"/>
          </a:xfrm>
          <a:prstGeom prst="straightConnector1">
            <a:avLst/>
          </a:prstGeom>
          <a:noFill/>
          <a:ln w="38100" cap="flat" cmpd="sng">
            <a:solidFill>
              <a:schemeClr val="accent4"/>
            </a:solidFill>
            <a:prstDash val="solid"/>
            <a:round/>
            <a:headEnd type="none" w="med" len="med"/>
            <a:tailEnd type="none" w="med" len="med"/>
          </a:ln>
        </p:spPr>
      </p:cxnSp>
      <p:cxnSp>
        <p:nvCxnSpPr>
          <p:cNvPr id="21" name="Google Shape;325;p44">
            <a:extLst>
              <a:ext uri="{FF2B5EF4-FFF2-40B4-BE49-F238E27FC236}">
                <a16:creationId xmlns:a16="http://schemas.microsoft.com/office/drawing/2014/main" id="{1B8AFF34-B7DF-4E60-95DF-260FB9163D1B}"/>
              </a:ext>
            </a:extLst>
          </p:cNvPr>
          <p:cNvCxnSpPr>
            <a:cxnSpLocks/>
          </p:cNvCxnSpPr>
          <p:nvPr/>
        </p:nvCxnSpPr>
        <p:spPr>
          <a:xfrm>
            <a:off x="2896782" y="0"/>
            <a:ext cx="0" cy="513533"/>
          </a:xfrm>
          <a:prstGeom prst="straightConnector1">
            <a:avLst/>
          </a:prstGeom>
          <a:noFill/>
          <a:ln w="38100" cap="flat" cmpd="sng">
            <a:solidFill>
              <a:schemeClr val="accent4"/>
            </a:solidFill>
            <a:prstDash val="solid"/>
            <a:round/>
            <a:headEnd type="none" w="med" len="med"/>
            <a:tailEnd type="none" w="med" len="med"/>
          </a:ln>
        </p:spPr>
      </p:cxnSp>
      <p:sp>
        <p:nvSpPr>
          <p:cNvPr id="2" name="CasellaDiTesto 1">
            <a:extLst>
              <a:ext uri="{FF2B5EF4-FFF2-40B4-BE49-F238E27FC236}">
                <a16:creationId xmlns:a16="http://schemas.microsoft.com/office/drawing/2014/main" id="{891D809B-DCC6-4943-AC32-6DF990423CC5}"/>
              </a:ext>
            </a:extLst>
          </p:cNvPr>
          <p:cNvSpPr txBox="1"/>
          <p:nvPr/>
        </p:nvSpPr>
        <p:spPr>
          <a:xfrm>
            <a:off x="2747765" y="3810000"/>
            <a:ext cx="4528800" cy="1169551"/>
          </a:xfrm>
          <a:prstGeom prst="rect">
            <a:avLst/>
          </a:prstGeom>
          <a:noFill/>
        </p:spPr>
        <p:txBody>
          <a:bodyPr wrap="square" rtlCol="0">
            <a:spAutoFit/>
          </a:bodyPr>
          <a:lstStyle/>
          <a:p>
            <a:r>
              <a:rPr lang="it-IT">
                <a:solidFill>
                  <a:schemeClr val="accent4"/>
                </a:solidFill>
                <a:latin typeface="Fira Sans"/>
              </a:rPr>
              <a:t>ESPOSITO ANTONIO         0512106087</a:t>
            </a:r>
          </a:p>
          <a:p>
            <a:r>
              <a:rPr lang="it-IT">
                <a:solidFill>
                  <a:schemeClr val="accent4"/>
                </a:solidFill>
                <a:latin typeface="Fira Sans"/>
              </a:rPr>
              <a:t>GARREFFA GIUSEPPE        0512103512</a:t>
            </a:r>
          </a:p>
          <a:p>
            <a:r>
              <a:rPr lang="it-IT">
                <a:solidFill>
                  <a:schemeClr val="accent4"/>
                </a:solidFill>
                <a:latin typeface="Fira Sans"/>
              </a:rPr>
              <a:t>LENTINI GIACOMO            0512106016</a:t>
            </a:r>
          </a:p>
          <a:p>
            <a:br>
              <a:rPr lang="it-IT" b="0" i="0">
                <a:solidFill>
                  <a:srgbClr val="FFFFFF"/>
                </a:solidFill>
                <a:effectLst/>
                <a:latin typeface="Segoe UI" panose="020B0502040204020203" pitchFamily="34" charset="0"/>
              </a:rPr>
            </a:br>
            <a:endParaRPr lang="it-IT"/>
          </a:p>
        </p:txBody>
      </p:sp>
      <p:sp>
        <p:nvSpPr>
          <p:cNvPr id="3" name="CasellaDiTesto 2">
            <a:extLst>
              <a:ext uri="{FF2B5EF4-FFF2-40B4-BE49-F238E27FC236}">
                <a16:creationId xmlns:a16="http://schemas.microsoft.com/office/drawing/2014/main" id="{EF50950B-C7A3-4217-896A-4D7E57A283B8}"/>
              </a:ext>
            </a:extLst>
          </p:cNvPr>
          <p:cNvSpPr txBox="1"/>
          <p:nvPr/>
        </p:nvSpPr>
        <p:spPr>
          <a:xfrm>
            <a:off x="274320" y="3162491"/>
            <a:ext cx="1905000" cy="523220"/>
          </a:xfrm>
          <a:prstGeom prst="rect">
            <a:avLst/>
          </a:prstGeom>
          <a:noFill/>
        </p:spPr>
        <p:txBody>
          <a:bodyPr wrap="square" rtlCol="0">
            <a:spAutoFit/>
          </a:bodyPr>
          <a:lstStyle/>
          <a:p>
            <a:r>
              <a:rPr lang="it-IT">
                <a:solidFill>
                  <a:schemeClr val="accent4"/>
                </a:solidFill>
                <a:latin typeface="Fira Sans"/>
              </a:rPr>
              <a:t>Docente:</a:t>
            </a:r>
          </a:p>
          <a:p>
            <a:r>
              <a:rPr lang="it-IT">
                <a:solidFill>
                  <a:schemeClr val="accent4"/>
                </a:solidFill>
                <a:latin typeface="Fira Sans"/>
              </a:rPr>
              <a:t>VITIELLO GIULIANA</a:t>
            </a:r>
          </a:p>
        </p:txBody>
      </p:sp>
      <p:grpSp>
        <p:nvGrpSpPr>
          <p:cNvPr id="24" name="Google Shape;11017;p89">
            <a:extLst>
              <a:ext uri="{FF2B5EF4-FFF2-40B4-BE49-F238E27FC236}">
                <a16:creationId xmlns:a16="http://schemas.microsoft.com/office/drawing/2014/main" id="{A454E9B7-9018-480F-922A-64F2D899F8DF}"/>
              </a:ext>
            </a:extLst>
          </p:cNvPr>
          <p:cNvGrpSpPr/>
          <p:nvPr/>
        </p:nvGrpSpPr>
        <p:grpSpPr>
          <a:xfrm>
            <a:off x="2262520" y="1859749"/>
            <a:ext cx="516304" cy="506066"/>
            <a:chOff x="-17565350" y="2809825"/>
            <a:chExt cx="304050" cy="285950"/>
          </a:xfrm>
        </p:grpSpPr>
        <p:sp>
          <p:nvSpPr>
            <p:cNvPr id="25" name="Google Shape;11018;p89">
              <a:extLst>
                <a:ext uri="{FF2B5EF4-FFF2-40B4-BE49-F238E27FC236}">
                  <a16:creationId xmlns:a16="http://schemas.microsoft.com/office/drawing/2014/main" id="{505FDA47-3869-4595-8FFB-2C49492F768D}"/>
                </a:ext>
              </a:extLst>
            </p:cNvPr>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solidFill>
                <a:srgbClr val="003D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019;p89">
              <a:extLst>
                <a:ext uri="{FF2B5EF4-FFF2-40B4-BE49-F238E27FC236}">
                  <a16:creationId xmlns:a16="http://schemas.microsoft.com/office/drawing/2014/main" id="{00CAB06C-F09D-4EA8-835F-2B69EC611D16}"/>
                </a:ext>
              </a:extLst>
            </p:cNvPr>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solidFill>
                <a:srgbClr val="003D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020;p89">
              <a:extLst>
                <a:ext uri="{FF2B5EF4-FFF2-40B4-BE49-F238E27FC236}">
                  <a16:creationId xmlns:a16="http://schemas.microsoft.com/office/drawing/2014/main" id="{63B6AFF9-609A-4E04-8C6E-C98FB91F7773}"/>
                </a:ext>
              </a:extLst>
            </p:cNvPr>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solidFill>
                <a:srgbClr val="003D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021;p89">
              <a:extLst>
                <a:ext uri="{FF2B5EF4-FFF2-40B4-BE49-F238E27FC236}">
                  <a16:creationId xmlns:a16="http://schemas.microsoft.com/office/drawing/2014/main" id="{A1D269C1-E8FB-4A60-A0B8-CF2825A5420E}"/>
                </a:ext>
              </a:extLst>
            </p:cNvPr>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solidFill>
                <a:srgbClr val="003D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022;p89">
              <a:extLst>
                <a:ext uri="{FF2B5EF4-FFF2-40B4-BE49-F238E27FC236}">
                  <a16:creationId xmlns:a16="http://schemas.microsoft.com/office/drawing/2014/main" id="{428F1714-423E-4F3B-B2F2-DDA3316B65B5}"/>
                </a:ext>
              </a:extLst>
            </p:cNvPr>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solidFill>
                <a:srgbClr val="003D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11135;p89">
            <a:extLst>
              <a:ext uri="{FF2B5EF4-FFF2-40B4-BE49-F238E27FC236}">
                <a16:creationId xmlns:a16="http://schemas.microsoft.com/office/drawing/2014/main" id="{CC7308B6-407A-4B34-AE8F-0A8D1592F837}"/>
              </a:ext>
            </a:extLst>
          </p:cNvPr>
          <p:cNvGrpSpPr/>
          <p:nvPr/>
        </p:nvGrpSpPr>
        <p:grpSpPr>
          <a:xfrm>
            <a:off x="3104504" y="1841785"/>
            <a:ext cx="517620" cy="538099"/>
            <a:chOff x="-17918975" y="2435725"/>
            <a:chExt cx="304825" cy="304050"/>
          </a:xfrm>
        </p:grpSpPr>
        <p:sp>
          <p:nvSpPr>
            <p:cNvPr id="31" name="Google Shape;11136;p89">
              <a:extLst>
                <a:ext uri="{FF2B5EF4-FFF2-40B4-BE49-F238E27FC236}">
                  <a16:creationId xmlns:a16="http://schemas.microsoft.com/office/drawing/2014/main" id="{2C424876-7D44-46B0-806D-86E61208CA36}"/>
                </a:ext>
              </a:extLst>
            </p:cNvPr>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137;p89">
              <a:extLst>
                <a:ext uri="{FF2B5EF4-FFF2-40B4-BE49-F238E27FC236}">
                  <a16:creationId xmlns:a16="http://schemas.microsoft.com/office/drawing/2014/main" id="{C0AE2C46-C63A-4625-9DD0-E68B0D17834C}"/>
                </a:ext>
              </a:extLst>
            </p:cNvPr>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1151;p89">
            <a:extLst>
              <a:ext uri="{FF2B5EF4-FFF2-40B4-BE49-F238E27FC236}">
                <a16:creationId xmlns:a16="http://schemas.microsoft.com/office/drawing/2014/main" id="{1121FDDD-9B0D-46A9-AC8B-9D38C8EEBB1B}"/>
              </a:ext>
            </a:extLst>
          </p:cNvPr>
          <p:cNvGrpSpPr/>
          <p:nvPr/>
        </p:nvGrpSpPr>
        <p:grpSpPr>
          <a:xfrm>
            <a:off x="3988099" y="1884450"/>
            <a:ext cx="402362" cy="477351"/>
            <a:chOff x="4995050" y="3245650"/>
            <a:chExt cx="236950" cy="269725"/>
          </a:xfrm>
        </p:grpSpPr>
        <p:sp>
          <p:nvSpPr>
            <p:cNvPr id="34" name="Google Shape;11152;p89">
              <a:extLst>
                <a:ext uri="{FF2B5EF4-FFF2-40B4-BE49-F238E27FC236}">
                  <a16:creationId xmlns:a16="http://schemas.microsoft.com/office/drawing/2014/main" id="{160954B8-71E1-4542-B5C1-78B9C020D9E1}"/>
                </a:ext>
              </a:extLst>
            </p:cNvPr>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153;p89">
              <a:extLst>
                <a:ext uri="{FF2B5EF4-FFF2-40B4-BE49-F238E27FC236}">
                  <a16:creationId xmlns:a16="http://schemas.microsoft.com/office/drawing/2014/main" id="{AAF54CF3-AE58-4730-B1A5-64A13548C44F}"/>
                </a:ext>
              </a:extLst>
            </p:cNvPr>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154;p89">
              <a:extLst>
                <a:ext uri="{FF2B5EF4-FFF2-40B4-BE49-F238E27FC236}">
                  <a16:creationId xmlns:a16="http://schemas.microsoft.com/office/drawing/2014/main" id="{BD80604D-881F-4400-B843-49D42C66F300}"/>
                </a:ext>
              </a:extLst>
            </p:cNvPr>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11155;p89">
              <a:extLst>
                <a:ext uri="{FF2B5EF4-FFF2-40B4-BE49-F238E27FC236}">
                  <a16:creationId xmlns:a16="http://schemas.microsoft.com/office/drawing/2014/main" id="{42ACAF73-1543-49D7-B632-DFB45119ED6B}"/>
                </a:ext>
              </a:extLst>
            </p:cNvPr>
            <p:cNvGrpSpPr/>
            <p:nvPr/>
          </p:nvGrpSpPr>
          <p:grpSpPr>
            <a:xfrm>
              <a:off x="4995050" y="3245650"/>
              <a:ext cx="236950" cy="269725"/>
              <a:chOff x="4995050" y="3245650"/>
              <a:chExt cx="236950" cy="269725"/>
            </a:xfrm>
          </p:grpSpPr>
          <p:sp>
            <p:nvSpPr>
              <p:cNvPr id="38" name="Google Shape;11156;p89">
                <a:extLst>
                  <a:ext uri="{FF2B5EF4-FFF2-40B4-BE49-F238E27FC236}">
                    <a16:creationId xmlns:a16="http://schemas.microsoft.com/office/drawing/2014/main" id="{6463C9CF-16B0-4D9A-933F-E1E12196B0F4}"/>
                  </a:ext>
                </a:extLst>
              </p:cNvPr>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157;p89">
                <a:extLst>
                  <a:ext uri="{FF2B5EF4-FFF2-40B4-BE49-F238E27FC236}">
                    <a16:creationId xmlns:a16="http://schemas.microsoft.com/office/drawing/2014/main" id="{B94B48FD-EFEF-4933-A5ED-D58BCFB89B13}"/>
                  </a:ext>
                </a:extLst>
              </p:cNvPr>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2"/>
        <p:cNvGrpSpPr/>
        <p:nvPr/>
      </p:nvGrpSpPr>
      <p:grpSpPr>
        <a:xfrm>
          <a:off x="0" y="0"/>
          <a:ext cx="0" cy="0"/>
          <a:chOff x="0" y="0"/>
          <a:chExt cx="0" cy="0"/>
        </a:xfrm>
      </p:grpSpPr>
      <p:sp>
        <p:nvSpPr>
          <p:cNvPr id="273" name="Google Shape;273;p39"/>
          <p:cNvSpPr txBox="1">
            <a:spLocks noGrp="1"/>
          </p:cNvSpPr>
          <p:nvPr>
            <p:ph type="ctrTitle"/>
          </p:nvPr>
        </p:nvSpPr>
        <p:spPr>
          <a:xfrm>
            <a:off x="713225" y="2505200"/>
            <a:ext cx="4274400" cy="109569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t>CITIZEN SCIENCE</a:t>
            </a:r>
            <a:endParaRPr sz="3600"/>
          </a:p>
        </p:txBody>
      </p:sp>
      <p:sp>
        <p:nvSpPr>
          <p:cNvPr id="274" name="Google Shape;274;p39"/>
          <p:cNvSpPr txBox="1">
            <a:spLocks noGrp="1"/>
          </p:cNvSpPr>
          <p:nvPr>
            <p:ph type="subTitle" idx="1"/>
          </p:nvPr>
        </p:nvSpPr>
        <p:spPr>
          <a:xfrm>
            <a:off x="713225" y="3510307"/>
            <a:ext cx="4274400" cy="57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t-IT" sz="1400"/>
              <a:t>Le piattaforme di </a:t>
            </a:r>
            <a:r>
              <a:rPr lang="it-IT" sz="1400" err="1"/>
              <a:t>digital</a:t>
            </a:r>
            <a:r>
              <a:rPr lang="it-IT" sz="1400"/>
              <a:t> </a:t>
            </a:r>
            <a:r>
              <a:rPr lang="it-IT" sz="1400" err="1"/>
              <a:t>citizen</a:t>
            </a:r>
            <a:r>
              <a:rPr lang="it-IT" sz="1400"/>
              <a:t> science sono esempi importanti del volontariato moderno. Milioni di persone in tutto il mondo lo sono partecipando con entusiasmo a progetti come partner con scienziati per raccogliere, analizzare, documentare e archiviare dati: un processo noto appunto come Citizen Science.</a:t>
            </a:r>
            <a:endParaRPr sz="1400"/>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284"/>
        <p:cNvGrpSpPr/>
        <p:nvPr/>
      </p:nvGrpSpPr>
      <p:grpSpPr>
        <a:xfrm>
          <a:off x="0" y="0"/>
          <a:ext cx="0" cy="0"/>
          <a:chOff x="0" y="0"/>
          <a:chExt cx="0" cy="0"/>
        </a:xfrm>
      </p:grpSpPr>
      <p:sp>
        <p:nvSpPr>
          <p:cNvPr id="285" name="Google Shape;285;p41"/>
          <p:cNvSpPr txBox="1">
            <a:spLocks noGrp="1"/>
          </p:cNvSpPr>
          <p:nvPr>
            <p:ph type="ctrTitle"/>
          </p:nvPr>
        </p:nvSpPr>
        <p:spPr>
          <a:xfrm>
            <a:off x="3184325" y="1564000"/>
            <a:ext cx="5403202" cy="93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SWHANIS</a:t>
            </a:r>
            <a:endParaRPr/>
          </a:p>
        </p:txBody>
      </p:sp>
      <p:sp>
        <p:nvSpPr>
          <p:cNvPr id="286" name="Google Shape;286;p41"/>
          <p:cNvSpPr txBox="1">
            <a:spLocks noGrp="1"/>
          </p:cNvSpPr>
          <p:nvPr>
            <p:ph type="title" idx="2"/>
          </p:nvPr>
        </p:nvSpPr>
        <p:spPr>
          <a:xfrm>
            <a:off x="713225" y="1564000"/>
            <a:ext cx="2471100" cy="1834800"/>
          </a:xfrm>
          <a:prstGeom prst="rect">
            <a:avLst/>
          </a:prstGeom>
        </p:spPr>
        <p:txBody>
          <a:bodyPr spcFirstLastPara="1" wrap="square" lIns="91425" tIns="91425" rIns="91775" bIns="91425" anchor="ctr" anchorCtr="0">
            <a:noAutofit/>
          </a:bodyPr>
          <a:lstStyle/>
          <a:p>
            <a:pPr marL="0" lvl="0" indent="0" algn="ctr" rtl="0">
              <a:spcBef>
                <a:spcPts val="0"/>
              </a:spcBef>
              <a:spcAft>
                <a:spcPts val="0"/>
              </a:spcAft>
              <a:buNone/>
            </a:pPr>
            <a:r>
              <a:rPr lang="en"/>
              <a:t>01</a:t>
            </a:r>
            <a:endParaRPr/>
          </a:p>
        </p:txBody>
      </p:sp>
      <p:sp>
        <p:nvSpPr>
          <p:cNvPr id="4" name="Google Shape;285;p41">
            <a:extLst>
              <a:ext uri="{FF2B5EF4-FFF2-40B4-BE49-F238E27FC236}">
                <a16:creationId xmlns:a16="http://schemas.microsoft.com/office/drawing/2014/main" id="{25AC7CAB-E0DB-CD4E-B775-A3194A849000}"/>
              </a:ext>
            </a:extLst>
          </p:cNvPr>
          <p:cNvSpPr txBox="1">
            <a:spLocks/>
          </p:cNvSpPr>
          <p:nvPr/>
        </p:nvSpPr>
        <p:spPr>
          <a:xfrm>
            <a:off x="3184325" y="3021176"/>
            <a:ext cx="3662702" cy="534479"/>
          </a:xfrm>
          <a:prstGeom prst="rect">
            <a:avLst/>
          </a:prstGeom>
          <a:noFill/>
          <a:ln>
            <a:noFill/>
          </a:ln>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6000"/>
              <a:buFont typeface="Lexend Tera"/>
              <a:buNone/>
              <a:defRPr sz="6000" b="0" i="0" u="none" strike="noStrike" cap="none">
                <a:solidFill>
                  <a:schemeClr val="accent4"/>
                </a:solidFill>
                <a:latin typeface="Lexend Tera"/>
                <a:ea typeface="Lexend Tera"/>
                <a:cs typeface="Lexend Tera"/>
                <a:sym typeface="Lexend Tera"/>
              </a:defRPr>
            </a:lvl1pPr>
            <a:lvl2pPr marR="0" lvl="1" algn="l" rtl="0">
              <a:lnSpc>
                <a:spcPct val="10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2pPr>
            <a:lvl3pPr marR="0" lvl="2" algn="l" rtl="0">
              <a:lnSpc>
                <a:spcPct val="10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3pPr>
            <a:lvl4pPr marR="0" lvl="3" algn="l" rtl="0">
              <a:lnSpc>
                <a:spcPct val="10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4pPr>
            <a:lvl5pPr marR="0" lvl="4" algn="l" rtl="0">
              <a:lnSpc>
                <a:spcPct val="10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5pPr>
            <a:lvl6pPr marR="0" lvl="5" algn="l" rtl="0">
              <a:lnSpc>
                <a:spcPct val="10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6pPr>
            <a:lvl7pPr marR="0" lvl="6" algn="l" rtl="0">
              <a:lnSpc>
                <a:spcPct val="10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7pPr>
            <a:lvl8pPr marR="0" lvl="7" algn="l" rtl="0">
              <a:lnSpc>
                <a:spcPct val="10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8pPr>
            <a:lvl9pPr marR="0" lvl="8" algn="l" rtl="0">
              <a:lnSpc>
                <a:spcPct val="10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9pPr>
          </a:lstStyle>
          <a:p>
            <a:r>
              <a:rPr lang="it-IT" sz="2500"/>
              <a:t>IL PROBLEMA</a:t>
            </a:r>
          </a:p>
        </p:txBody>
      </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2"/>
          <p:cNvSpPr txBox="1">
            <a:spLocks noGrp="1"/>
          </p:cNvSpPr>
          <p:nvPr>
            <p:ph type="subTitle" idx="1"/>
          </p:nvPr>
        </p:nvSpPr>
        <p:spPr>
          <a:xfrm>
            <a:off x="713225" y="1764375"/>
            <a:ext cx="3688500" cy="2539500"/>
          </a:xfrm>
          <a:prstGeom prst="rect">
            <a:avLst/>
          </a:prstGeom>
        </p:spPr>
        <p:txBody>
          <a:bodyPr spcFirstLastPara="1" wrap="square" lIns="91425" tIns="91425" rIns="91425" bIns="91425" anchor="ctr" anchorCtr="0">
            <a:noAutofit/>
          </a:bodyPr>
          <a:lstStyle/>
          <a:p>
            <a:pPr algn="l" rtl="0" fontAlgn="base"/>
            <a:r>
              <a:rPr lang="it-IT"/>
              <a:t>La biodiversità, ovvero la varietà delle</a:t>
            </a:r>
          </a:p>
          <a:p>
            <a:pPr algn="l" rtl="0" fontAlgn="base"/>
            <a:r>
              <a:rPr lang="it-IT"/>
              <a:t>forme di vita animali e vegetali che</a:t>
            </a:r>
          </a:p>
          <a:p>
            <a:pPr algn="l" rtl="0" fontAlgn="base"/>
            <a:r>
              <a:rPr lang="it-IT"/>
              <a:t>popolano la Terra, è un patrimonio unico</a:t>
            </a:r>
          </a:p>
          <a:p>
            <a:pPr algn="l" rtl="0" fontAlgn="base"/>
            <a:r>
              <a:rPr lang="it-IT"/>
              <a:t>e prezioso. Un processo che ha portato</a:t>
            </a:r>
          </a:p>
          <a:p>
            <a:pPr algn="l" rtl="0" fontAlgn="base"/>
            <a:r>
              <a:rPr lang="it-IT"/>
              <a:t>specie viventi, a svolgere un ruolo</a:t>
            </a:r>
          </a:p>
          <a:p>
            <a:pPr algn="l" rtl="0" fontAlgn="base"/>
            <a:r>
              <a:rPr lang="it-IT"/>
              <a:t>specifico nell’ecosistema in cui vive e</a:t>
            </a:r>
          </a:p>
          <a:p>
            <a:pPr algn="l" rtl="0" fontAlgn="base"/>
            <a:r>
              <a:rPr lang="it-IT"/>
              <a:t>proprio in virtù del suo ruolo aiuta</a:t>
            </a:r>
          </a:p>
          <a:p>
            <a:pPr algn="l" rtl="0" fontAlgn="base"/>
            <a:r>
              <a:rPr lang="it-IT"/>
              <a:t>l’ecosistema a mantenere i suoi equilibri</a:t>
            </a:r>
          </a:p>
          <a:p>
            <a:pPr algn="l" rtl="0" fontAlgn="base"/>
            <a:r>
              <a:rPr lang="it-IT"/>
              <a:t>vitali. Il nostro progetto si incentra sulla</a:t>
            </a:r>
          </a:p>
          <a:p>
            <a:pPr algn="l" rtl="0" fontAlgn="base"/>
            <a:r>
              <a:rPr lang="it-IT"/>
              <a:t>raccolta dati da parte degli utenti sulla</a:t>
            </a:r>
          </a:p>
          <a:p>
            <a:pPr algn="l" rtl="0" fontAlgn="base"/>
            <a:r>
              <a:rPr lang="it-IT"/>
              <a:t>fauna presente nel territorio. Nasce</a:t>
            </a:r>
          </a:p>
          <a:p>
            <a:pPr algn="l" rtl="0" fontAlgn="base"/>
            <a:r>
              <a:rPr lang="it-IT"/>
              <a:t>dall’esigenza di informare e rendere</a:t>
            </a:r>
          </a:p>
          <a:p>
            <a:pPr algn="l" rtl="0" fontAlgn="base"/>
            <a:r>
              <a:rPr lang="it-IT"/>
              <a:t>partecipe una grossa fetta della</a:t>
            </a:r>
          </a:p>
          <a:p>
            <a:pPr algn="l" rtl="0" fontAlgn="base"/>
            <a:r>
              <a:rPr lang="it-IT"/>
              <a:t>popolazione sulla salvaguardia della</a:t>
            </a:r>
          </a:p>
          <a:p>
            <a:pPr algn="l" rtl="0" fontAlgn="base"/>
            <a:r>
              <a:rPr lang="it-IT"/>
              <a:t>biodiversità</a:t>
            </a:r>
            <a:endParaRPr/>
          </a:p>
        </p:txBody>
      </p:sp>
      <p:sp>
        <p:nvSpPr>
          <p:cNvPr id="293" name="Google Shape;293;p42"/>
          <p:cNvSpPr txBox="1">
            <a:spLocks noGrp="1"/>
          </p:cNvSpPr>
          <p:nvPr>
            <p:ph type="title" idx="4294967295"/>
          </p:nvPr>
        </p:nvSpPr>
        <p:spPr>
          <a:xfrm>
            <a:off x="767025" y="585050"/>
            <a:ext cx="3858900" cy="6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 IS THE SLIDE TITLE!</a:t>
            </a:r>
            <a:endParaRPr/>
          </a:p>
        </p:txBody>
      </p:sp>
      <p:pic>
        <p:nvPicPr>
          <p:cNvPr id="294" name="Google Shape;294;p42"/>
          <p:cNvPicPr preferRelativeResize="0"/>
          <p:nvPr/>
        </p:nvPicPr>
        <p:blipFill rotWithShape="1">
          <a:blip r:embed="rId3">
            <a:alphaModFix/>
          </a:blip>
          <a:srcRect l="21962" r="34906"/>
          <a:stretch/>
        </p:blipFill>
        <p:spPr>
          <a:xfrm>
            <a:off x="5306025" y="0"/>
            <a:ext cx="3837974" cy="5143500"/>
          </a:xfrm>
          <a:prstGeom prst="rect">
            <a:avLst/>
          </a:prstGeom>
          <a:noFill/>
          <a:ln>
            <a:noFill/>
          </a:ln>
        </p:spPr>
      </p:pic>
      <p:sp>
        <p:nvSpPr>
          <p:cNvPr id="295" name="Google Shape;295;p42"/>
          <p:cNvSpPr txBox="1">
            <a:spLocks noGrp="1"/>
          </p:cNvSpPr>
          <p:nvPr>
            <p:ph type="title"/>
          </p:nvPr>
        </p:nvSpPr>
        <p:spPr>
          <a:xfrm>
            <a:off x="713225" y="606073"/>
            <a:ext cx="3858900" cy="70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SALVAGUARDIA BIODIVERSITA’</a:t>
            </a:r>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4" name="Google Shape;354;p45"/>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DESCRIZIONE PERSONAGGIO</a:t>
            </a:r>
            <a:endParaRPr/>
          </a:p>
        </p:txBody>
      </p:sp>
      <p:pic>
        <p:nvPicPr>
          <p:cNvPr id="2050" name="Picture 2">
            <a:extLst>
              <a:ext uri="{FF2B5EF4-FFF2-40B4-BE49-F238E27FC236}">
                <a16:creationId xmlns:a16="http://schemas.microsoft.com/office/drawing/2014/main" id="{2B88EAC3-3C7C-4B47-8C9B-FA16146F18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486" y="1135970"/>
            <a:ext cx="1494971" cy="1948698"/>
          </a:xfrm>
          <a:prstGeom prst="rect">
            <a:avLst/>
          </a:prstGeom>
          <a:noFill/>
          <a:extLst>
            <a:ext uri="{909E8E84-426E-40DD-AFC4-6F175D3DCCD1}">
              <a14:hiddenFill xmlns:a14="http://schemas.microsoft.com/office/drawing/2010/main">
                <a:solidFill>
                  <a:srgbClr val="FFFFFF"/>
                </a:solidFill>
              </a14:hiddenFill>
            </a:ext>
          </a:extLst>
        </p:spPr>
      </p:pic>
      <p:sp>
        <p:nvSpPr>
          <p:cNvPr id="4" name="CasellaDiTesto 3">
            <a:extLst>
              <a:ext uri="{FF2B5EF4-FFF2-40B4-BE49-F238E27FC236}">
                <a16:creationId xmlns:a16="http://schemas.microsoft.com/office/drawing/2014/main" id="{A5F5B069-1951-4ED2-8FAC-5AB78B3B2648}"/>
              </a:ext>
            </a:extLst>
          </p:cNvPr>
          <p:cNvSpPr txBox="1"/>
          <p:nvPr/>
        </p:nvSpPr>
        <p:spPr>
          <a:xfrm>
            <a:off x="1865086" y="1853561"/>
            <a:ext cx="6981372" cy="2462213"/>
          </a:xfrm>
          <a:prstGeom prst="rect">
            <a:avLst/>
          </a:prstGeom>
          <a:noFill/>
        </p:spPr>
        <p:txBody>
          <a:bodyPr wrap="square" rtlCol="0">
            <a:spAutoFit/>
          </a:bodyPr>
          <a:lstStyle/>
          <a:p>
            <a:pPr marL="457200" indent="-342900" fontAlgn="base">
              <a:buClr>
                <a:schemeClr val="accent4"/>
              </a:buClr>
              <a:buSzPts val="1400"/>
            </a:pPr>
            <a:r>
              <a:rPr lang="it-IT">
                <a:solidFill>
                  <a:schemeClr val="accent4"/>
                </a:solidFill>
                <a:latin typeface="Fira Sans"/>
                <a:sym typeface="Fira Sans"/>
              </a:rPr>
              <a:t>Flavia Maietta ha 45 anni ed è una biologa naturalista  che lavora per il Parco</a:t>
            </a:r>
          </a:p>
          <a:p>
            <a:pPr marL="457200" indent="-342900" fontAlgn="base">
              <a:buClr>
                <a:schemeClr val="accent4"/>
              </a:buClr>
              <a:buSzPts val="1400"/>
            </a:pPr>
            <a:r>
              <a:rPr lang="it-IT">
                <a:solidFill>
                  <a:schemeClr val="accent4"/>
                </a:solidFill>
                <a:latin typeface="Fira Sans"/>
                <a:sym typeface="Fira Sans"/>
              </a:rPr>
              <a:t>Nazionale delle Dolomiti Bellunesi e ha il compito di monitorare la fauna</a:t>
            </a:r>
          </a:p>
          <a:p>
            <a:pPr marL="457200" indent="-342900" fontAlgn="base">
              <a:buClr>
                <a:schemeClr val="accent4"/>
              </a:buClr>
              <a:buSzPts val="1400"/>
            </a:pPr>
            <a:r>
              <a:rPr lang="it-IT">
                <a:solidFill>
                  <a:schemeClr val="accent4"/>
                </a:solidFill>
                <a:latin typeface="Fira Sans"/>
                <a:sym typeface="Fira Sans"/>
              </a:rPr>
              <a:t>presente sul territorio del parco. Oltre al suo lavoro Flavia è attiva anche come </a:t>
            </a:r>
          </a:p>
          <a:p>
            <a:pPr marL="457200" indent="-342900" fontAlgn="base">
              <a:buClr>
                <a:schemeClr val="accent4"/>
              </a:buClr>
              <a:buSzPts val="1400"/>
            </a:pPr>
            <a:r>
              <a:rPr lang="it-IT">
                <a:solidFill>
                  <a:schemeClr val="accent4"/>
                </a:solidFill>
                <a:latin typeface="Fira Sans"/>
                <a:sym typeface="Fira Sans"/>
              </a:rPr>
              <a:t>volontaria per l’ISPRA che gestisce una carta con le diffusioni delle varie specie. </a:t>
            </a:r>
          </a:p>
          <a:p>
            <a:pPr marL="457200" indent="-342900" fontAlgn="base">
              <a:buClr>
                <a:schemeClr val="accent4"/>
              </a:buClr>
              <a:buSzPts val="1400"/>
            </a:pPr>
            <a:r>
              <a:rPr lang="it-IT">
                <a:solidFill>
                  <a:schemeClr val="accent4"/>
                </a:solidFill>
                <a:latin typeface="Fira Sans"/>
              </a:rPr>
              <a:t>Essa lavora a stretto contatto con gli animali e ne salvaguarda gli habitat e la </a:t>
            </a:r>
          </a:p>
          <a:p>
            <a:pPr marL="457200" indent="-342900" fontAlgn="base">
              <a:buClr>
                <a:schemeClr val="accent4"/>
              </a:buClr>
              <a:buSzPts val="1400"/>
            </a:pPr>
            <a:r>
              <a:rPr lang="it-IT">
                <a:solidFill>
                  <a:schemeClr val="accent4"/>
                </a:solidFill>
                <a:latin typeface="Fira Sans"/>
              </a:rPr>
              <a:t>biodiversità. Flavia adora la natura e gli animali e ha messo questa sua passione </a:t>
            </a:r>
          </a:p>
          <a:p>
            <a:pPr marL="457200" indent="-342900" fontAlgn="base">
              <a:buClr>
                <a:schemeClr val="accent4"/>
              </a:buClr>
              <a:buSzPts val="1400"/>
            </a:pPr>
            <a:r>
              <a:rPr lang="it-IT">
                <a:solidFill>
                  <a:schemeClr val="accent4"/>
                </a:solidFill>
                <a:latin typeface="Fira Sans"/>
              </a:rPr>
              <a:t>alla base della sua vita trasformandola nel suo lavoro e dedicandosi alla causa </a:t>
            </a:r>
          </a:p>
          <a:p>
            <a:pPr marL="457200" indent="-342900" fontAlgn="base">
              <a:buClr>
                <a:schemeClr val="accent4"/>
              </a:buClr>
              <a:buSzPts val="1400"/>
            </a:pPr>
            <a:r>
              <a:rPr lang="it-IT">
                <a:solidFill>
                  <a:schemeClr val="accent4"/>
                </a:solidFill>
                <a:latin typeface="Fira Sans"/>
              </a:rPr>
              <a:t>anche nel suo tempo libero. Gli obbiettivi di Flavia sono raccogliere informazioni </a:t>
            </a:r>
          </a:p>
          <a:p>
            <a:pPr marL="457200" indent="-342900" fontAlgn="base">
              <a:buClr>
                <a:schemeClr val="accent4"/>
              </a:buClr>
              <a:buSzPts val="1400"/>
            </a:pPr>
            <a:r>
              <a:rPr lang="it-IT">
                <a:solidFill>
                  <a:schemeClr val="accent4"/>
                </a:solidFill>
                <a:latin typeface="Fira Sans"/>
              </a:rPr>
              <a:t>sulla diffusione della fauna caratteristica del parco dove lavora e dell’Italia in </a:t>
            </a:r>
          </a:p>
          <a:p>
            <a:pPr marL="457200" indent="-342900" fontAlgn="base">
              <a:buClr>
                <a:schemeClr val="accent4"/>
              </a:buClr>
              <a:buSzPts val="1400"/>
            </a:pPr>
            <a:r>
              <a:rPr lang="it-IT">
                <a:solidFill>
                  <a:schemeClr val="accent4"/>
                </a:solidFill>
                <a:latin typeface="Fira Sans"/>
              </a:rPr>
              <a:t>generale per contribuire alla sua salvaguardia e aiutare nella classificazione delle </a:t>
            </a:r>
          </a:p>
          <a:p>
            <a:pPr marL="457200" indent="-342900" fontAlgn="base">
              <a:buClr>
                <a:schemeClr val="accent4"/>
              </a:buClr>
              <a:buSzPts val="1400"/>
            </a:pPr>
            <a:r>
              <a:rPr lang="it-IT">
                <a:solidFill>
                  <a:schemeClr val="accent4"/>
                </a:solidFill>
                <a:latin typeface="Fira Sans"/>
              </a:rPr>
              <a:t>segnalazioni ricevute dall’ISPRA. </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dissolve">
                                      <p:cBhvr>
                                        <p:cTn id="7" dur="500"/>
                                        <p:tgtEl>
                                          <p:spTgt spid="2050"/>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47"/>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REQUISITI DI EMPOWERMENT</a:t>
            </a:r>
            <a:endParaRPr/>
          </a:p>
        </p:txBody>
      </p:sp>
      <p:sp>
        <p:nvSpPr>
          <p:cNvPr id="383" name="Google Shape;383;p47"/>
          <p:cNvSpPr txBox="1"/>
          <p:nvPr/>
        </p:nvSpPr>
        <p:spPr>
          <a:xfrm>
            <a:off x="713224" y="3518971"/>
            <a:ext cx="2079981" cy="329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rgbClr val="003D1B"/>
                </a:solidFill>
                <a:latin typeface="Fira Sans"/>
                <a:ea typeface="Fira Sans"/>
                <a:cs typeface="Fira Sans"/>
                <a:sym typeface="Fira Sans"/>
              </a:rPr>
              <a:t>ISE (Self Efficacy)</a:t>
            </a:r>
            <a:endParaRPr sz="1600" b="1">
              <a:solidFill>
                <a:srgbClr val="003D1B"/>
              </a:solidFill>
              <a:latin typeface="Fira Sans"/>
              <a:ea typeface="Fira Sans"/>
              <a:cs typeface="Fira Sans"/>
              <a:sym typeface="Fira Sans"/>
            </a:endParaRPr>
          </a:p>
        </p:txBody>
      </p:sp>
      <p:sp>
        <p:nvSpPr>
          <p:cNvPr id="384" name="Google Shape;384;p47"/>
          <p:cNvSpPr txBox="1"/>
          <p:nvPr/>
        </p:nvSpPr>
        <p:spPr>
          <a:xfrm>
            <a:off x="713225" y="4245021"/>
            <a:ext cx="2401450" cy="329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rgbClr val="003D1B"/>
                </a:solidFill>
                <a:latin typeface="Fira Sans"/>
                <a:ea typeface="Fira Sans"/>
                <a:cs typeface="Fira Sans"/>
                <a:sym typeface="Fira Sans"/>
              </a:rPr>
              <a:t>IPC (Personal Control)</a:t>
            </a:r>
            <a:endParaRPr sz="1600" b="1">
              <a:solidFill>
                <a:srgbClr val="003D1B"/>
              </a:solidFill>
              <a:latin typeface="Fira Sans"/>
              <a:ea typeface="Fira Sans"/>
              <a:cs typeface="Fira Sans"/>
              <a:sym typeface="Fira Sans"/>
            </a:endParaRPr>
          </a:p>
        </p:txBody>
      </p:sp>
      <p:grpSp>
        <p:nvGrpSpPr>
          <p:cNvPr id="386" name="Google Shape;386;p47"/>
          <p:cNvGrpSpPr/>
          <p:nvPr/>
        </p:nvGrpSpPr>
        <p:grpSpPr>
          <a:xfrm>
            <a:off x="3184774" y="3581371"/>
            <a:ext cx="377575" cy="204900"/>
            <a:chOff x="2737200" y="1578400"/>
            <a:chExt cx="377575" cy="204900"/>
          </a:xfrm>
        </p:grpSpPr>
        <p:sp>
          <p:nvSpPr>
            <p:cNvPr id="387" name="Google Shape;387;p47"/>
            <p:cNvSpPr/>
            <p:nvPr/>
          </p:nvSpPr>
          <p:spPr>
            <a:xfrm>
              <a:off x="2909875" y="1578400"/>
              <a:ext cx="204900" cy="204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8" name="Google Shape;388;p47"/>
            <p:cNvCxnSpPr/>
            <p:nvPr/>
          </p:nvCxnSpPr>
          <p:spPr>
            <a:xfrm>
              <a:off x="2737200" y="1680850"/>
              <a:ext cx="207600" cy="0"/>
            </a:xfrm>
            <a:prstGeom prst="straightConnector1">
              <a:avLst/>
            </a:prstGeom>
            <a:noFill/>
            <a:ln w="38100" cap="flat" cmpd="sng">
              <a:solidFill>
                <a:schemeClr val="accent4"/>
              </a:solidFill>
              <a:prstDash val="solid"/>
              <a:round/>
              <a:headEnd type="none" w="med" len="med"/>
              <a:tailEnd type="none" w="med" len="med"/>
            </a:ln>
          </p:spPr>
        </p:cxnSp>
      </p:grpSp>
      <p:grpSp>
        <p:nvGrpSpPr>
          <p:cNvPr id="389" name="Google Shape;389;p47"/>
          <p:cNvGrpSpPr/>
          <p:nvPr/>
        </p:nvGrpSpPr>
        <p:grpSpPr>
          <a:xfrm>
            <a:off x="3197524" y="4300614"/>
            <a:ext cx="377575" cy="204900"/>
            <a:chOff x="2737200" y="2302650"/>
            <a:chExt cx="377575" cy="204900"/>
          </a:xfrm>
        </p:grpSpPr>
        <p:sp>
          <p:nvSpPr>
            <p:cNvPr id="390" name="Google Shape;390;p47"/>
            <p:cNvSpPr/>
            <p:nvPr/>
          </p:nvSpPr>
          <p:spPr>
            <a:xfrm>
              <a:off x="2909875" y="2302650"/>
              <a:ext cx="204900" cy="204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1" name="Google Shape;391;p47"/>
            <p:cNvCxnSpPr/>
            <p:nvPr/>
          </p:nvCxnSpPr>
          <p:spPr>
            <a:xfrm>
              <a:off x="2737200" y="2406900"/>
              <a:ext cx="207600" cy="0"/>
            </a:xfrm>
            <a:prstGeom prst="straightConnector1">
              <a:avLst/>
            </a:prstGeom>
            <a:noFill/>
            <a:ln w="38100" cap="flat" cmpd="sng">
              <a:solidFill>
                <a:schemeClr val="dk2"/>
              </a:solidFill>
              <a:prstDash val="solid"/>
              <a:round/>
              <a:headEnd type="none" w="med" len="med"/>
              <a:tailEnd type="none" w="med" len="med"/>
            </a:ln>
          </p:spPr>
        </p:cxnSp>
      </p:grpSp>
      <p:sp>
        <p:nvSpPr>
          <p:cNvPr id="395" name="Google Shape;395;p47"/>
          <p:cNvSpPr txBox="1"/>
          <p:nvPr/>
        </p:nvSpPr>
        <p:spPr>
          <a:xfrm>
            <a:off x="713225" y="4608046"/>
            <a:ext cx="2008544" cy="329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rgbClr val="003D1B"/>
                </a:solidFill>
                <a:latin typeface="Fira Sans"/>
                <a:ea typeface="Fira Sans"/>
                <a:cs typeface="Fira Sans"/>
                <a:sym typeface="Fira Sans"/>
              </a:rPr>
              <a:t>IMOT (Motivation)</a:t>
            </a:r>
            <a:endParaRPr sz="1600" b="1">
              <a:solidFill>
                <a:srgbClr val="003D1B"/>
              </a:solidFill>
              <a:latin typeface="Fira Sans"/>
              <a:ea typeface="Fira Sans"/>
              <a:cs typeface="Fira Sans"/>
              <a:sym typeface="Fira Sans"/>
            </a:endParaRPr>
          </a:p>
        </p:txBody>
      </p:sp>
      <p:grpSp>
        <p:nvGrpSpPr>
          <p:cNvPr id="396" name="Google Shape;396;p47"/>
          <p:cNvGrpSpPr/>
          <p:nvPr/>
        </p:nvGrpSpPr>
        <p:grpSpPr>
          <a:xfrm>
            <a:off x="3194242" y="4667367"/>
            <a:ext cx="377575" cy="204900"/>
            <a:chOff x="2737200" y="2663875"/>
            <a:chExt cx="377575" cy="204900"/>
          </a:xfrm>
        </p:grpSpPr>
        <p:sp>
          <p:nvSpPr>
            <p:cNvPr id="397" name="Google Shape;397;p47"/>
            <p:cNvSpPr/>
            <p:nvPr/>
          </p:nvSpPr>
          <p:spPr>
            <a:xfrm>
              <a:off x="2909875" y="2663875"/>
              <a:ext cx="204900" cy="204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8" name="Google Shape;398;p47"/>
            <p:cNvCxnSpPr/>
            <p:nvPr/>
          </p:nvCxnSpPr>
          <p:spPr>
            <a:xfrm>
              <a:off x="2737200" y="2766325"/>
              <a:ext cx="207600" cy="0"/>
            </a:xfrm>
            <a:prstGeom prst="straightConnector1">
              <a:avLst/>
            </a:prstGeom>
            <a:noFill/>
            <a:ln w="38100" cap="flat" cmpd="sng">
              <a:solidFill>
                <a:schemeClr val="accent5"/>
              </a:solidFill>
              <a:prstDash val="solid"/>
              <a:round/>
              <a:headEnd type="none" w="med" len="med"/>
              <a:tailEnd type="none" w="med" len="med"/>
            </a:ln>
          </p:spPr>
        </p:cxnSp>
      </p:grpSp>
      <p:sp>
        <p:nvSpPr>
          <p:cNvPr id="399" name="Google Shape;399;p47"/>
          <p:cNvSpPr txBox="1"/>
          <p:nvPr/>
        </p:nvSpPr>
        <p:spPr>
          <a:xfrm>
            <a:off x="713225" y="3881996"/>
            <a:ext cx="2401450" cy="329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rgbClr val="003D1B"/>
                </a:solidFill>
                <a:latin typeface="Fira Sans"/>
                <a:ea typeface="Fira Sans"/>
                <a:cs typeface="Fira Sans"/>
                <a:sym typeface="Fira Sans"/>
              </a:rPr>
              <a:t>IKS (</a:t>
            </a:r>
            <a:r>
              <a:rPr lang="it-IT" sz="1600" b="1" err="1">
                <a:solidFill>
                  <a:srgbClr val="003D1B"/>
                </a:solidFill>
                <a:latin typeface="Fira Sans"/>
              </a:rPr>
              <a:t>Knowledge&amp;Skills</a:t>
            </a:r>
            <a:r>
              <a:rPr lang="en" sz="1600" b="1">
                <a:solidFill>
                  <a:srgbClr val="003D1B"/>
                </a:solidFill>
                <a:latin typeface="Fira Sans"/>
                <a:sym typeface="Fira Sans"/>
              </a:rPr>
              <a:t>)</a:t>
            </a:r>
            <a:endParaRPr sz="1600" b="1">
              <a:solidFill>
                <a:srgbClr val="003D1B"/>
              </a:solidFill>
              <a:latin typeface="Fira Sans"/>
              <a:sym typeface="Fira Sans"/>
            </a:endParaRPr>
          </a:p>
        </p:txBody>
      </p:sp>
      <p:grpSp>
        <p:nvGrpSpPr>
          <p:cNvPr id="400" name="Google Shape;400;p47"/>
          <p:cNvGrpSpPr/>
          <p:nvPr/>
        </p:nvGrpSpPr>
        <p:grpSpPr>
          <a:xfrm>
            <a:off x="3190379" y="3944396"/>
            <a:ext cx="377575" cy="204900"/>
            <a:chOff x="2737200" y="1968125"/>
            <a:chExt cx="377575" cy="204900"/>
          </a:xfrm>
        </p:grpSpPr>
        <p:sp>
          <p:nvSpPr>
            <p:cNvPr id="401" name="Google Shape;401;p47"/>
            <p:cNvSpPr/>
            <p:nvPr/>
          </p:nvSpPr>
          <p:spPr>
            <a:xfrm>
              <a:off x="2909875" y="1968125"/>
              <a:ext cx="204900" cy="204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2" name="Google Shape;402;p47"/>
            <p:cNvCxnSpPr/>
            <p:nvPr/>
          </p:nvCxnSpPr>
          <p:spPr>
            <a:xfrm>
              <a:off x="2737200" y="2070575"/>
              <a:ext cx="207600" cy="0"/>
            </a:xfrm>
            <a:prstGeom prst="straightConnector1">
              <a:avLst/>
            </a:prstGeom>
            <a:noFill/>
            <a:ln w="38100" cap="flat" cmpd="sng">
              <a:solidFill>
                <a:schemeClr val="accent2"/>
              </a:solidFill>
              <a:prstDash val="solid"/>
              <a:round/>
              <a:headEnd type="none" w="med" len="med"/>
              <a:tailEnd type="none" w="med" len="med"/>
            </a:ln>
          </p:spPr>
        </p:cxnSp>
      </p:grpSp>
      <p:pic>
        <p:nvPicPr>
          <p:cNvPr id="1028" name="Picture 4" descr="Immagine che contiene tavolo&#10;&#10;Descrizione generata automaticamente">
            <a:extLst>
              <a:ext uri="{FF2B5EF4-FFF2-40B4-BE49-F238E27FC236}">
                <a16:creationId xmlns:a16="http://schemas.microsoft.com/office/drawing/2014/main" id="{545A096D-28B6-4861-B646-C47B9CF538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700" y="1419374"/>
            <a:ext cx="3983085" cy="143902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2" name="Grafico 31">
            <a:extLst>
              <a:ext uri="{FF2B5EF4-FFF2-40B4-BE49-F238E27FC236}">
                <a16:creationId xmlns:a16="http://schemas.microsoft.com/office/drawing/2014/main" id="{E62D10D1-0506-4586-A9D9-2ACE308790B2}"/>
              </a:ext>
            </a:extLst>
          </p:cNvPr>
          <p:cNvGraphicFramePr>
            <a:graphicFrameLocks/>
          </p:cNvGraphicFramePr>
          <p:nvPr>
            <p:extLst>
              <p:ext uri="{D42A27DB-BD31-4B8C-83A1-F6EECF244321}">
                <p14:modId xmlns:p14="http://schemas.microsoft.com/office/powerpoint/2010/main" val="1696800309"/>
              </p:ext>
            </p:extLst>
          </p:nvPr>
        </p:nvGraphicFramePr>
        <p:xfrm>
          <a:off x="4431785" y="1664871"/>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dissolve">
                                      <p:cBhvr>
                                        <p:cTn id="7" dur="500"/>
                                        <p:tgtEl>
                                          <p:spTgt spid="3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83"/>
                                        </p:tgtEl>
                                        <p:attrNameLst>
                                          <p:attrName>style.visibility</p:attrName>
                                        </p:attrNameLst>
                                      </p:cBhvr>
                                      <p:to>
                                        <p:strVal val="visible"/>
                                      </p:to>
                                    </p:set>
                                    <p:animEffect transition="in" filter="dissolve">
                                      <p:cBhvr>
                                        <p:cTn id="10" dur="500"/>
                                        <p:tgtEl>
                                          <p:spTgt spid="38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84"/>
                                        </p:tgtEl>
                                        <p:attrNameLst>
                                          <p:attrName>style.visibility</p:attrName>
                                        </p:attrNameLst>
                                      </p:cBhvr>
                                      <p:to>
                                        <p:strVal val="visible"/>
                                      </p:to>
                                    </p:set>
                                    <p:animEffect transition="in" filter="dissolve">
                                      <p:cBhvr>
                                        <p:cTn id="13" dur="500"/>
                                        <p:tgtEl>
                                          <p:spTgt spid="384"/>
                                        </p:tgtEl>
                                      </p:cBhvr>
                                    </p:animEffect>
                                  </p:childTnLst>
                                </p:cTn>
                              </p:par>
                              <p:par>
                                <p:cTn id="14" presetID="9" presetClass="entr" presetSubtype="0" fill="hold" nodeType="withEffect">
                                  <p:stCondLst>
                                    <p:cond delay="0"/>
                                  </p:stCondLst>
                                  <p:childTnLst>
                                    <p:set>
                                      <p:cBhvr>
                                        <p:cTn id="15" dur="1" fill="hold">
                                          <p:stCondLst>
                                            <p:cond delay="0"/>
                                          </p:stCondLst>
                                        </p:cTn>
                                        <p:tgtEl>
                                          <p:spTgt spid="386"/>
                                        </p:tgtEl>
                                        <p:attrNameLst>
                                          <p:attrName>style.visibility</p:attrName>
                                        </p:attrNameLst>
                                      </p:cBhvr>
                                      <p:to>
                                        <p:strVal val="visible"/>
                                      </p:to>
                                    </p:set>
                                    <p:animEffect transition="in" filter="dissolve">
                                      <p:cBhvr>
                                        <p:cTn id="16" dur="500"/>
                                        <p:tgtEl>
                                          <p:spTgt spid="386"/>
                                        </p:tgtEl>
                                      </p:cBhvr>
                                    </p:animEffect>
                                  </p:childTnLst>
                                </p:cTn>
                              </p:par>
                              <p:par>
                                <p:cTn id="17" presetID="9" presetClass="entr" presetSubtype="0" fill="hold" nodeType="withEffect">
                                  <p:stCondLst>
                                    <p:cond delay="0"/>
                                  </p:stCondLst>
                                  <p:childTnLst>
                                    <p:set>
                                      <p:cBhvr>
                                        <p:cTn id="18" dur="1" fill="hold">
                                          <p:stCondLst>
                                            <p:cond delay="0"/>
                                          </p:stCondLst>
                                        </p:cTn>
                                        <p:tgtEl>
                                          <p:spTgt spid="389"/>
                                        </p:tgtEl>
                                        <p:attrNameLst>
                                          <p:attrName>style.visibility</p:attrName>
                                        </p:attrNameLst>
                                      </p:cBhvr>
                                      <p:to>
                                        <p:strVal val="visible"/>
                                      </p:to>
                                    </p:set>
                                    <p:animEffect transition="in" filter="dissolve">
                                      <p:cBhvr>
                                        <p:cTn id="19" dur="500"/>
                                        <p:tgtEl>
                                          <p:spTgt spid="389"/>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395"/>
                                        </p:tgtEl>
                                        <p:attrNameLst>
                                          <p:attrName>style.visibility</p:attrName>
                                        </p:attrNameLst>
                                      </p:cBhvr>
                                      <p:to>
                                        <p:strVal val="visible"/>
                                      </p:to>
                                    </p:set>
                                    <p:animEffect transition="in" filter="dissolve">
                                      <p:cBhvr>
                                        <p:cTn id="22" dur="500"/>
                                        <p:tgtEl>
                                          <p:spTgt spid="395"/>
                                        </p:tgtEl>
                                      </p:cBhvr>
                                    </p:animEffect>
                                  </p:childTnLst>
                                </p:cTn>
                              </p:par>
                              <p:par>
                                <p:cTn id="23" presetID="9" presetClass="entr" presetSubtype="0" fill="hold" nodeType="withEffect">
                                  <p:stCondLst>
                                    <p:cond delay="0"/>
                                  </p:stCondLst>
                                  <p:childTnLst>
                                    <p:set>
                                      <p:cBhvr>
                                        <p:cTn id="24" dur="1" fill="hold">
                                          <p:stCondLst>
                                            <p:cond delay="0"/>
                                          </p:stCondLst>
                                        </p:cTn>
                                        <p:tgtEl>
                                          <p:spTgt spid="396"/>
                                        </p:tgtEl>
                                        <p:attrNameLst>
                                          <p:attrName>style.visibility</p:attrName>
                                        </p:attrNameLst>
                                      </p:cBhvr>
                                      <p:to>
                                        <p:strVal val="visible"/>
                                      </p:to>
                                    </p:set>
                                    <p:animEffect transition="in" filter="dissolve">
                                      <p:cBhvr>
                                        <p:cTn id="25" dur="500"/>
                                        <p:tgtEl>
                                          <p:spTgt spid="396"/>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399"/>
                                        </p:tgtEl>
                                        <p:attrNameLst>
                                          <p:attrName>style.visibility</p:attrName>
                                        </p:attrNameLst>
                                      </p:cBhvr>
                                      <p:to>
                                        <p:strVal val="visible"/>
                                      </p:to>
                                    </p:set>
                                    <p:animEffect transition="in" filter="dissolve">
                                      <p:cBhvr>
                                        <p:cTn id="28" dur="500"/>
                                        <p:tgtEl>
                                          <p:spTgt spid="399"/>
                                        </p:tgtEl>
                                      </p:cBhvr>
                                    </p:animEffect>
                                  </p:childTnLst>
                                </p:cTn>
                              </p:par>
                              <p:par>
                                <p:cTn id="29" presetID="9" presetClass="entr" presetSubtype="0" fill="hold" nodeType="withEffect">
                                  <p:stCondLst>
                                    <p:cond delay="0"/>
                                  </p:stCondLst>
                                  <p:childTnLst>
                                    <p:set>
                                      <p:cBhvr>
                                        <p:cTn id="30" dur="1" fill="hold">
                                          <p:stCondLst>
                                            <p:cond delay="0"/>
                                          </p:stCondLst>
                                        </p:cTn>
                                        <p:tgtEl>
                                          <p:spTgt spid="400"/>
                                        </p:tgtEl>
                                        <p:attrNameLst>
                                          <p:attrName>style.visibility</p:attrName>
                                        </p:attrNameLst>
                                      </p:cBhvr>
                                      <p:to>
                                        <p:strVal val="visible"/>
                                      </p:to>
                                    </p:set>
                                    <p:animEffect transition="in" filter="dissolve">
                                      <p:cBhvr>
                                        <p:cTn id="31" dur="500"/>
                                        <p:tgtEl>
                                          <p:spTgt spid="4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3" grpId="0"/>
      <p:bldP spid="384" grpId="0"/>
      <p:bldP spid="395" grpId="0"/>
      <p:bldP spid="399" grpId="0"/>
      <p:bldGraphic spid="32"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1"/>
        <p:cNvGrpSpPr/>
        <p:nvPr/>
      </p:nvGrpSpPr>
      <p:grpSpPr>
        <a:xfrm>
          <a:off x="0" y="0"/>
          <a:ext cx="0" cy="0"/>
          <a:chOff x="0" y="0"/>
          <a:chExt cx="0" cy="0"/>
        </a:xfrm>
      </p:grpSpPr>
      <p:sp>
        <p:nvSpPr>
          <p:cNvPr id="412" name="Google Shape;412;p48"/>
          <p:cNvSpPr txBox="1">
            <a:spLocks noGrp="1"/>
          </p:cNvSpPr>
          <p:nvPr>
            <p:ph type="ctrTitle" idx="2"/>
          </p:nvPr>
        </p:nvSpPr>
        <p:spPr>
          <a:xfrm>
            <a:off x="219740" y="2925850"/>
            <a:ext cx="8924260" cy="93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ANALISI INIZIALE</a:t>
            </a:r>
            <a:endParaRPr sz="4800"/>
          </a:p>
        </p:txBody>
      </p:sp>
      <p:sp>
        <p:nvSpPr>
          <p:cNvPr id="413" name="Google Shape;413;p48"/>
          <p:cNvSpPr txBox="1">
            <a:spLocks noGrp="1"/>
          </p:cNvSpPr>
          <p:nvPr>
            <p:ph type="title"/>
          </p:nvPr>
        </p:nvSpPr>
        <p:spPr>
          <a:xfrm>
            <a:off x="3336450" y="736950"/>
            <a:ext cx="2471100" cy="18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50"/>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ANALISI COMPARATIVA</a:t>
            </a:r>
            <a:endParaRPr/>
          </a:p>
        </p:txBody>
      </p:sp>
      <p:graphicFrame>
        <p:nvGraphicFramePr>
          <p:cNvPr id="425" name="Google Shape;425;p50"/>
          <p:cNvGraphicFramePr/>
          <p:nvPr>
            <p:extLst>
              <p:ext uri="{D42A27DB-BD31-4B8C-83A1-F6EECF244321}">
                <p14:modId xmlns:p14="http://schemas.microsoft.com/office/powerpoint/2010/main" val="2524362537"/>
              </p:ext>
            </p:extLst>
          </p:nvPr>
        </p:nvGraphicFramePr>
        <p:xfrm>
          <a:off x="276447" y="1153303"/>
          <a:ext cx="8711610" cy="3860719"/>
        </p:xfrm>
        <a:graphic>
          <a:graphicData uri="http://schemas.openxmlformats.org/drawingml/2006/table">
            <a:tbl>
              <a:tblPr>
                <a:noFill/>
                <a:tableStyleId>{BBF0BC31-EEF7-4BE4-B42B-85CD94C68EBC}</a:tableStyleId>
              </a:tblPr>
              <a:tblGrid>
                <a:gridCol w="2166930">
                  <a:extLst>
                    <a:ext uri="{9D8B030D-6E8A-4147-A177-3AD203B41FA5}">
                      <a16:colId xmlns:a16="http://schemas.microsoft.com/office/drawing/2014/main" val="20002"/>
                    </a:ext>
                  </a:extLst>
                </a:gridCol>
                <a:gridCol w="3346239">
                  <a:extLst>
                    <a:ext uri="{9D8B030D-6E8A-4147-A177-3AD203B41FA5}">
                      <a16:colId xmlns:a16="http://schemas.microsoft.com/office/drawing/2014/main" val="20003"/>
                    </a:ext>
                  </a:extLst>
                </a:gridCol>
                <a:gridCol w="3198441">
                  <a:extLst>
                    <a:ext uri="{9D8B030D-6E8A-4147-A177-3AD203B41FA5}">
                      <a16:colId xmlns:a16="http://schemas.microsoft.com/office/drawing/2014/main" val="20004"/>
                    </a:ext>
                  </a:extLst>
                </a:gridCol>
              </a:tblGrid>
              <a:tr h="797539">
                <a:tc>
                  <a:txBody>
                    <a:bodyPr/>
                    <a:lstStyle/>
                    <a:p>
                      <a:pPr marL="0" lvl="0" indent="0" algn="ctr" rtl="0">
                        <a:spcBef>
                          <a:spcPts val="0"/>
                        </a:spcBef>
                        <a:spcAft>
                          <a:spcPts val="0"/>
                        </a:spcAft>
                        <a:buNone/>
                      </a:pPr>
                      <a:endParaRPr sz="1600" b="1">
                        <a:solidFill>
                          <a:schemeClr val="lt1"/>
                        </a:solidFill>
                        <a:latin typeface="Fira Sans"/>
                        <a:ea typeface="Fira Sans"/>
                        <a:cs typeface="Fira Sans"/>
                        <a:sym typeface="Fira Sans"/>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lgn="ctr">
                      <a:solidFill>
                        <a:schemeClr val="accent6"/>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600" b="1">
                        <a:solidFill>
                          <a:schemeClr val="lt1"/>
                        </a:solidFill>
                        <a:latin typeface="Fira Sans"/>
                        <a:ea typeface="Fira Sans"/>
                        <a:cs typeface="Fira Sans"/>
                        <a:sym typeface="Fira Sans"/>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600" b="1">
                        <a:solidFill>
                          <a:schemeClr val="lt1"/>
                        </a:solidFill>
                        <a:latin typeface="Fira Sans"/>
                        <a:ea typeface="Fira Sans"/>
                        <a:cs typeface="Fira Sans"/>
                        <a:sym typeface="Fira Sans"/>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986652">
                <a:tc>
                  <a:txBody>
                    <a:bodyPr/>
                    <a:lstStyle/>
                    <a:p>
                      <a:pPr marL="0" lvl="0" indent="0" algn="ctr" rtl="0">
                        <a:spcBef>
                          <a:spcPts val="0"/>
                        </a:spcBef>
                        <a:spcAft>
                          <a:spcPts val="0"/>
                        </a:spcAft>
                        <a:buNone/>
                      </a:pPr>
                      <a:r>
                        <a:rPr lang="it-IT" sz="1400" b="1" i="0" u="none" strike="noStrike" cap="none">
                          <a:solidFill>
                            <a:schemeClr val="lt1"/>
                          </a:solidFill>
                          <a:latin typeface="Fira Sans"/>
                          <a:ea typeface="Fira Sans SemiBold"/>
                          <a:cs typeface="Fira Sans SemiBold"/>
                          <a:sym typeface="Fira Sans SemiBold"/>
                        </a:rPr>
                        <a:t>PRO</a:t>
                      </a:r>
                      <a:endParaRPr sz="1400" b="1" i="0" u="none" strike="noStrike" cap="none">
                        <a:solidFill>
                          <a:schemeClr val="lt1"/>
                        </a:solidFill>
                        <a:latin typeface="Fira Sans"/>
                        <a:ea typeface="Fira Sans SemiBold"/>
                        <a:cs typeface="Fira Sans SemiBold"/>
                        <a:sym typeface="Fira Sans SemiBold"/>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lgn="ctr">
                      <a:solidFill>
                        <a:schemeClr val="accent6"/>
                      </a:solidFill>
                      <a:prstDash val="solid"/>
                      <a:round/>
                      <a:headEnd type="none" w="sm" len="sm"/>
                      <a:tailEnd type="none" w="sm" len="sm"/>
                    </a:lnT>
                    <a:lnB w="38100" cap="flat" cmpd="sng" algn="ctr">
                      <a:solidFill>
                        <a:schemeClr val="accent6"/>
                      </a:solidFill>
                      <a:prstDash val="solid"/>
                      <a:round/>
                      <a:headEnd type="none" w="sm" len="sm"/>
                      <a:tailEnd type="none" w="sm" len="sm"/>
                    </a:lnB>
                    <a:solidFill>
                      <a:schemeClr val="accent3"/>
                    </a:solidFill>
                  </a:tcPr>
                </a:tc>
                <a:tc>
                  <a:txBody>
                    <a:bodyPr/>
                    <a:lstStyle/>
                    <a:p>
                      <a:pPr marL="285750" indent="-285750" rtl="0" fontAlgn="base">
                        <a:buFont typeface="Wingdings" panose="05000000000000000000" pitchFamily="2" charset="2"/>
                        <a:buChar char="Ø"/>
                      </a:pPr>
                      <a:r>
                        <a:rPr lang="it-IT" sz="1100" b="0" i="0" u="none" strike="noStrike" cap="none">
                          <a:solidFill>
                            <a:schemeClr val="tx1"/>
                          </a:solidFill>
                          <a:latin typeface="Fira Sans"/>
                          <a:ea typeface="Arial"/>
                          <a:cs typeface="Arial"/>
                          <a:sym typeface="Arial"/>
                        </a:rPr>
                        <a:t>aiuta  l’utente inesperto che nonostante si inserisca una osservazione non molto dettagliata, la community viene in aiuto</a:t>
                      </a:r>
                    </a:p>
                    <a:p>
                      <a:pPr marL="285750" indent="-285750" rtl="0" fontAlgn="base">
                        <a:buFont typeface="Wingdings" panose="05000000000000000000" pitchFamily="2" charset="2"/>
                        <a:buChar char="Ø"/>
                      </a:pPr>
                      <a:r>
                        <a:rPr lang="it-IT" sz="1100" b="0" i="0" u="none" strike="noStrike" cap="none">
                          <a:solidFill>
                            <a:schemeClr val="tx1"/>
                          </a:solidFill>
                          <a:latin typeface="Fira Sans"/>
                          <a:ea typeface="Arial"/>
                          <a:cs typeface="Arial"/>
                          <a:sym typeface="Arial"/>
                        </a:rPr>
                        <a:t>il Forum che è un elemento che aiuta l’utente inesperto nell’informarsi e a tenersi aggiornato con discussioni libere </a:t>
                      </a:r>
                    </a:p>
                    <a:p>
                      <a:pPr marL="285750" indent="-285750" rtl="0" fontAlgn="base">
                        <a:buFont typeface="Wingdings" panose="05000000000000000000" pitchFamily="2" charset="2"/>
                        <a:buChar char="Ø"/>
                      </a:pPr>
                      <a:r>
                        <a:rPr lang="it-IT" sz="1100" b="0" i="0" u="none" strike="noStrike" cap="none">
                          <a:solidFill>
                            <a:schemeClr val="tx1"/>
                          </a:solidFill>
                          <a:latin typeface="Fira Sans"/>
                          <a:ea typeface="Arial"/>
                          <a:cs typeface="Arial"/>
                          <a:sym typeface="Arial"/>
                        </a:rPr>
                        <a:t>c’è una sezione dedicata ai progetti che rende più attiva la partecipazione degli utenti</a:t>
                      </a:r>
                      <a:endParaRPr lang="it-IT" sz="1100" b="0" i="0" u="none" strike="noStrike" cap="none">
                        <a:solidFill>
                          <a:schemeClr val="tx1"/>
                        </a:solidFill>
                        <a:latin typeface="Fira Sans"/>
                        <a:ea typeface="Fira Sans SemiBold"/>
                        <a:cs typeface="Fira Sans SemiBold"/>
                        <a:sym typeface="Fira Sans SemiBold"/>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solidFill>
                      <a:schemeClr val="accent3"/>
                    </a:solidFill>
                  </a:tcPr>
                </a:tc>
                <a:tc>
                  <a:txBody>
                    <a:bodyPr/>
                    <a:lstStyle/>
                    <a:p>
                      <a:pPr marL="285750" marR="0" indent="-285750" algn="l" rtl="0" fontAlgn="base">
                        <a:lnSpc>
                          <a:spcPct val="100000"/>
                        </a:lnSpc>
                        <a:spcBef>
                          <a:spcPts val="0"/>
                        </a:spcBef>
                        <a:spcAft>
                          <a:spcPts val="0"/>
                        </a:spcAft>
                        <a:buClr>
                          <a:srgbClr val="000000"/>
                        </a:buClr>
                        <a:buFont typeface="Wingdings" panose="05000000000000000000" pitchFamily="2" charset="2"/>
                        <a:buChar char="Ø"/>
                      </a:pPr>
                      <a:r>
                        <a:rPr lang="it-IT" sz="1100" b="0" i="0" u="none" strike="noStrike" cap="none">
                          <a:solidFill>
                            <a:schemeClr val="tx1"/>
                          </a:solidFill>
                          <a:latin typeface="Fira Sans"/>
                          <a:ea typeface="Arial"/>
                          <a:cs typeface="Arial"/>
                          <a:sym typeface="Arial"/>
                        </a:rPr>
                        <a:t>la funzione </a:t>
                      </a:r>
                      <a:r>
                        <a:rPr lang="it-IT" sz="1100" b="0" i="0" u="none" strike="noStrike" cap="none" err="1">
                          <a:solidFill>
                            <a:schemeClr val="tx1"/>
                          </a:solidFill>
                          <a:latin typeface="Fira Sans"/>
                          <a:ea typeface="Arial"/>
                          <a:cs typeface="Arial"/>
                          <a:sym typeface="Arial"/>
                        </a:rPr>
                        <a:t>Bioregistro</a:t>
                      </a:r>
                      <a:r>
                        <a:rPr lang="it-IT" sz="1100" b="0" i="0" u="none" strike="noStrike" cap="none">
                          <a:solidFill>
                            <a:schemeClr val="tx1"/>
                          </a:solidFill>
                          <a:latin typeface="Fira Sans"/>
                          <a:ea typeface="Arial"/>
                          <a:cs typeface="Arial"/>
                          <a:sym typeface="Arial"/>
                        </a:rPr>
                        <a:t> che presenta le diverse specie all’utente tenendo sott’occhio tutte le informazioni necessarie, compresi le osservazioni registrate </a:t>
                      </a:r>
                    </a:p>
                    <a:p>
                      <a:pPr marL="285750" marR="0" indent="-285750" algn="l" rtl="0" fontAlgn="base">
                        <a:lnSpc>
                          <a:spcPct val="100000"/>
                        </a:lnSpc>
                        <a:spcBef>
                          <a:spcPts val="0"/>
                        </a:spcBef>
                        <a:spcAft>
                          <a:spcPts val="0"/>
                        </a:spcAft>
                        <a:buClr>
                          <a:srgbClr val="000000"/>
                        </a:buClr>
                        <a:buFont typeface="Wingdings" panose="05000000000000000000" pitchFamily="2" charset="2"/>
                        <a:buChar char="Ø"/>
                      </a:pPr>
                      <a:r>
                        <a:rPr lang="it-IT" sz="1100" b="0" i="0" u="none" strike="noStrike" cap="none">
                          <a:solidFill>
                            <a:schemeClr val="tx1"/>
                          </a:solidFill>
                          <a:latin typeface="Fira Sans"/>
                          <a:ea typeface="Arial"/>
                          <a:cs typeface="Arial"/>
                          <a:sym typeface="Arial"/>
                        </a:rPr>
                        <a:t>una sezione dedicata all’utente non esperto che mette a disposizione una biblioteca virtuale dove è possibile prendere in prestito per 15 giorni un libro in maniera del tutto gratuita </a:t>
                      </a:r>
                    </a:p>
                    <a:p>
                      <a:pPr marL="0" lvl="0" indent="0" algn="ctr" rtl="0">
                        <a:spcBef>
                          <a:spcPts val="0"/>
                        </a:spcBef>
                        <a:spcAft>
                          <a:spcPts val="0"/>
                        </a:spcAft>
                        <a:buNone/>
                      </a:pPr>
                      <a:endParaRPr sz="2300">
                        <a:solidFill>
                          <a:schemeClr val="accent4"/>
                        </a:solidFill>
                        <a:latin typeface="Fira Sans SemiBold"/>
                        <a:ea typeface="Fira Sans SemiBold"/>
                        <a:cs typeface="Fira Sans SemiBold"/>
                        <a:sym typeface="Fira Sans SemiBold"/>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79753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t-IT" sz="1400" b="1" i="0" u="none" strike="noStrike" cap="none">
                          <a:solidFill>
                            <a:schemeClr val="lt1"/>
                          </a:solidFill>
                          <a:latin typeface="Fira Sans"/>
                          <a:ea typeface="Fira Sans SemiBold"/>
                          <a:cs typeface="Fira Sans SemiBold"/>
                          <a:sym typeface="Fira Sans SemiBold"/>
                        </a:rPr>
                        <a:t>CONTRO</a:t>
                      </a: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lgn="ctr">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solidFill>
                      <a:schemeClr val="accent3"/>
                    </a:solidFill>
                  </a:tcPr>
                </a:tc>
                <a:tc>
                  <a:txBody>
                    <a:bodyPr/>
                    <a:lstStyle/>
                    <a:p>
                      <a:pPr marL="285750" marR="0" lvl="0" indent="-285750" algn="l" rtl="0" fontAlgn="base">
                        <a:lnSpc>
                          <a:spcPct val="100000"/>
                        </a:lnSpc>
                        <a:spcBef>
                          <a:spcPts val="0"/>
                        </a:spcBef>
                        <a:spcAft>
                          <a:spcPts val="0"/>
                        </a:spcAft>
                        <a:buClr>
                          <a:srgbClr val="000000"/>
                        </a:buClr>
                        <a:buFont typeface="Wingdings" panose="05000000000000000000" pitchFamily="2" charset="2"/>
                        <a:buChar char="Ø"/>
                      </a:pPr>
                      <a:r>
                        <a:rPr lang="it-IT" sz="1100" b="0" i="0" u="none" strike="noStrike" cap="none">
                          <a:solidFill>
                            <a:schemeClr val="tx1"/>
                          </a:solidFill>
                          <a:latin typeface="Fira Sans"/>
                          <a:ea typeface="Arial"/>
                          <a:cs typeface="Arial"/>
                          <a:sym typeface="Arial"/>
                        </a:rPr>
                        <a:t>non vi è una visione di insieme dell’informazione, in quanto il sito suddivide le osservazioni con la relativa mappa e le varie specie registrate </a:t>
                      </a:r>
                      <a:endParaRPr sz="1100" b="0" i="0" u="none" strike="noStrike" cap="none">
                        <a:solidFill>
                          <a:schemeClr val="tx1"/>
                        </a:solidFill>
                        <a:latin typeface="Fira Sans"/>
                        <a:ea typeface="Fira Sans SemiBold"/>
                        <a:cs typeface="Arial"/>
                        <a:sym typeface="Fira Sans SemiBold"/>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2300">
                        <a:solidFill>
                          <a:schemeClr val="accent1"/>
                        </a:solidFill>
                        <a:latin typeface="Fira Sans SemiBold"/>
                        <a:ea typeface="Fira Sans SemiBold"/>
                        <a:cs typeface="Fira Sans SemiBold"/>
                        <a:sym typeface="Fira Sans SemiBold"/>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bl>
          </a:graphicData>
        </a:graphic>
      </p:graphicFrame>
      <p:pic>
        <p:nvPicPr>
          <p:cNvPr id="1026" name="Picture 2" descr="iNaturalist - SciStarter">
            <a:extLst>
              <a:ext uri="{FF2B5EF4-FFF2-40B4-BE49-F238E27FC236}">
                <a16:creationId xmlns:a16="http://schemas.microsoft.com/office/drawing/2014/main" id="{184E626A-B7E8-4881-9553-1496AFCD7C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95941" y="1376568"/>
            <a:ext cx="869758" cy="31755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tividades para Grupos - CMIA - Viana do Castelo">
            <a:extLst>
              <a:ext uri="{FF2B5EF4-FFF2-40B4-BE49-F238E27FC236}">
                <a16:creationId xmlns:a16="http://schemas.microsoft.com/office/drawing/2014/main" id="{E8256AF7-317A-4FFE-928B-B69CF33BC4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4380" y="1252432"/>
            <a:ext cx="512572" cy="51257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sld>
</file>

<file path=ppt/theme/theme1.xml><?xml version="1.0" encoding="utf-8"?>
<a:theme xmlns:a="http://schemas.openxmlformats.org/drawingml/2006/main" name="Into the Jungle by Slidesgo">
  <a:themeElements>
    <a:clrScheme name="Simple Light">
      <a:dk1>
        <a:srgbClr val="000000"/>
      </a:dk1>
      <a:lt1>
        <a:srgbClr val="FFFFFF"/>
      </a:lt1>
      <a:dk2>
        <a:srgbClr val="66724B"/>
      </a:dk2>
      <a:lt2>
        <a:srgbClr val="D2D6C9"/>
      </a:lt2>
      <a:accent1>
        <a:srgbClr val="005A2A"/>
      </a:accent1>
      <a:accent2>
        <a:srgbClr val="84A21D"/>
      </a:accent2>
      <a:accent3>
        <a:srgbClr val="A6D66B"/>
      </a:accent3>
      <a:accent4>
        <a:srgbClr val="003D1B"/>
      </a:accent4>
      <a:accent5>
        <a:srgbClr val="0F7437"/>
      </a:accent5>
      <a:accent6>
        <a:srgbClr val="EFFDE3"/>
      </a:accent6>
      <a:hlink>
        <a:srgbClr val="003D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A515E53002CF114584786A9F4F5BFE32" ma:contentTypeVersion="2" ma:contentTypeDescription="Creare un nuovo documento." ma:contentTypeScope="" ma:versionID="44edf9fe875534468fd0c2bdb255a987">
  <xsd:schema xmlns:xsd="http://www.w3.org/2001/XMLSchema" xmlns:xs="http://www.w3.org/2001/XMLSchema" xmlns:p="http://schemas.microsoft.com/office/2006/metadata/properties" xmlns:ns2="a8326296-03fc-45dc-9d18-eca94a725608" targetNamespace="http://schemas.microsoft.com/office/2006/metadata/properties" ma:root="true" ma:fieldsID="71bb35d5481de530d3f2621cb518b6f9" ns2:_="">
    <xsd:import namespace="a8326296-03fc-45dc-9d18-eca94a725608"/>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8326296-03fc-45dc-9d18-eca94a72560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CB20E34-3D7C-463F-9E81-7DBCEAD07BB8}">
  <ds:schemaRefs>
    <ds:schemaRef ds:uri="http://schemas.microsoft.com/sharepoint/v3/contenttype/forms"/>
  </ds:schemaRefs>
</ds:datastoreItem>
</file>

<file path=customXml/itemProps2.xml><?xml version="1.0" encoding="utf-8"?>
<ds:datastoreItem xmlns:ds="http://schemas.openxmlformats.org/officeDocument/2006/customXml" ds:itemID="{3F73198C-189D-418F-8208-5D7365AC5724}">
  <ds:schemaRefs>
    <ds:schemaRef ds:uri="a8326296-03fc-45dc-9d18-eca94a72560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AF88AFBA-6EE6-4864-AB9E-2CDF98845E2E}">
  <ds:schemaRefs>
    <ds:schemaRef ds:uri="a8326296-03fc-45dc-9d18-eca94a72560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Presentazione su schermo (16:9)</PresentationFormat>
  <Slides>25</Slides>
  <Notes>24</Notes>
  <HiddenSlides>0</HiddenSlides>
  <ScaleCrop>false</ScaleCrop>
  <HeadingPairs>
    <vt:vector size="4" baseType="variant">
      <vt:variant>
        <vt:lpstr>Tema</vt:lpstr>
      </vt:variant>
      <vt:variant>
        <vt:i4>1</vt:i4>
      </vt:variant>
      <vt:variant>
        <vt:lpstr>Titoli diapositive</vt:lpstr>
      </vt:variant>
      <vt:variant>
        <vt:i4>25</vt:i4>
      </vt:variant>
    </vt:vector>
  </HeadingPairs>
  <TitlesOfParts>
    <vt:vector size="26" baseType="lpstr">
      <vt:lpstr>Into the Jungle by Slidesgo</vt:lpstr>
      <vt:lpstr>SWHANIS</vt:lpstr>
      <vt:lpstr>TABELLA DEI CONTENUTI</vt:lpstr>
      <vt:lpstr>CITIZEN SCIENCE</vt:lpstr>
      <vt:lpstr>SWHANIS</vt:lpstr>
      <vt:lpstr>HERE IS THE SLIDE TITLE!</vt:lpstr>
      <vt:lpstr>DESCRIZIONE PERSONAGGIO</vt:lpstr>
      <vt:lpstr>REQUISITI DI EMPOWERMENT</vt:lpstr>
      <vt:lpstr>ANALISI INIZIALE</vt:lpstr>
      <vt:lpstr>ANALISI COMPARATIVA</vt:lpstr>
      <vt:lpstr>CASO D’USO</vt:lpstr>
      <vt:lpstr>IDEE INIZIALI DI DESIGN</vt:lpstr>
      <vt:lpstr>HOME</vt:lpstr>
      <vt:lpstr>INSERIMENTO SEGNALAZIONE</vt:lpstr>
      <vt:lpstr>GESTIONE SEGNALAZIONI</vt:lpstr>
      <vt:lpstr>SKETCH INZIALI</vt:lpstr>
      <vt:lpstr>PAPER SKETCH</vt:lpstr>
      <vt:lpstr>DESIGN PATTERN</vt:lpstr>
      <vt:lpstr>RISULTATI COGNITIVE WALKTHROUGH</vt:lpstr>
      <vt:lpstr>04</vt:lpstr>
      <vt:lpstr>PROTOTIPO</vt:lpstr>
      <vt:lpstr>DESCRIZIONE TESTING</vt:lpstr>
      <vt:lpstr>SUPPORTO</vt:lpstr>
      <vt:lpstr>MODIFICHE</vt:lpstr>
      <vt:lpstr>MODIFICHE</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INTO THE JUNGLE</dc:title>
  <cp:revision>5</cp:revision>
  <dcterms:modified xsi:type="dcterms:W3CDTF">2022-03-08T15:31:05Z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0x010100A515E53002CF114584786A9F4F5BFE32</vt:lpwstr>
  </property>
</Properties>
</file>

<file path=docProps/thumbnail.jpeg>
</file>